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33" autoAdjust="0"/>
  </p:normalViewPr>
  <p:slideViewPr>
    <p:cSldViewPr>
      <p:cViewPr varScale="1">
        <p:scale>
          <a:sx n="64" d="100"/>
          <a:sy n="64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968DA4-5BA3-4BE8-8458-8426946A98C5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D49DF7-E255-4AC2-8017-4601F8835C9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istorylearningsite.co.uk/leagueofnations.ht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Woodrow Wilson &amp; Peace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November 1919 The Senate voted on the treaty several times</a:t>
            </a:r>
          </a:p>
          <a:p>
            <a:r>
              <a:rPr lang="en-US" dirty="0" smtClean="0"/>
              <a:t>Congress could not agree to the terms of the treaty and rejected it</a:t>
            </a:r>
          </a:p>
          <a:p>
            <a:r>
              <a:rPr lang="en-US" dirty="0" smtClean="0"/>
              <a:t>America would not take part in the League of 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 Works for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Prior to US entrance into the war Wilson hoped for peace</a:t>
            </a:r>
          </a:p>
          <a:p>
            <a:pPr>
              <a:buNone/>
            </a:pPr>
            <a:r>
              <a:rPr lang="en-US" dirty="0" smtClean="0"/>
              <a:t>“Only a tranquil Europe can be a stable Europe…There must be a peace without victory…Victory would mean peace forced upon the loser, a victor’s terms imposed upon the vanquished. It would be accepted in humiliation… and would leave a sting, a resentment, a bitter memory upon which terms of peace would rest, not permanently, but only as upon quicksand.”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-Woodrow Wilson, January 1917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year after the peace without victory speech Wilson addressed Congress with a plan for peace</a:t>
            </a:r>
          </a:p>
          <a:p>
            <a:r>
              <a:rPr lang="en-US" dirty="0" smtClean="0"/>
              <a:t>14 points</a:t>
            </a:r>
          </a:p>
          <a:p>
            <a:pPr lvl="1"/>
            <a:r>
              <a:rPr lang="en-US" dirty="0" smtClean="0"/>
              <a:t>Asked for peace without vengeance </a:t>
            </a:r>
          </a:p>
          <a:p>
            <a:pPr lvl="1"/>
            <a:r>
              <a:rPr lang="en-US" dirty="0" smtClean="0"/>
              <a:t>Laid out a plan for open diplomacy, free trade, </a:t>
            </a:r>
          </a:p>
          <a:p>
            <a:pPr lvl="1"/>
            <a:r>
              <a:rPr lang="en-US" dirty="0" smtClean="0"/>
              <a:t>Wanted to end colonialism </a:t>
            </a:r>
          </a:p>
          <a:p>
            <a:pPr lvl="1"/>
            <a:r>
              <a:rPr lang="en-US" dirty="0" smtClean="0"/>
              <a:t>League of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Victors Go the Spoils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Wilson did not trust other politicians to deliver his plans for peace, so he went to Europe himself</a:t>
            </a:r>
          </a:p>
          <a:p>
            <a:r>
              <a:rPr lang="en-US" dirty="0" smtClean="0"/>
              <a:t>Europe blamed Germany for the damage and loss they had incurred and rejected Wilson’s plans for peace</a:t>
            </a:r>
          </a:p>
          <a:p>
            <a:pPr lvl="1"/>
            <a:r>
              <a:rPr lang="en-US" dirty="0" smtClean="0"/>
              <a:t>They wanted reparation money </a:t>
            </a:r>
          </a:p>
          <a:p>
            <a:pPr lvl="1"/>
            <a:r>
              <a:rPr lang="en-US" dirty="0" smtClean="0"/>
              <a:t>France wanted the return of Alsace-Lorraine</a:t>
            </a:r>
          </a:p>
          <a:p>
            <a:pPr lvl="1"/>
            <a:r>
              <a:rPr lang="en-US" dirty="0" smtClean="0"/>
              <a:t>German colonies were targeted </a:t>
            </a:r>
            <a:endParaRPr lang="en-US" dirty="0"/>
          </a:p>
        </p:txBody>
      </p:sp>
      <p:pic>
        <p:nvPicPr>
          <p:cNvPr id="5" name="Content Placeholder 4" descr="TreatyOfVersaille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2296545"/>
            <a:ext cx="4038600" cy="34729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7200" u="sng" dirty="0" smtClean="0"/>
              <a:t>Territorial </a:t>
            </a:r>
          </a:p>
          <a:p>
            <a:r>
              <a:rPr lang="en-US" sz="7200" dirty="0" smtClean="0"/>
              <a:t>Alsace-Lorraine (given to France)</a:t>
            </a:r>
          </a:p>
          <a:p>
            <a:r>
              <a:rPr lang="en-US" sz="7200" dirty="0" err="1" smtClean="0"/>
              <a:t>Eupen</a:t>
            </a:r>
            <a:r>
              <a:rPr lang="en-US" sz="7200" dirty="0" smtClean="0"/>
              <a:t> and </a:t>
            </a:r>
            <a:r>
              <a:rPr lang="en-US" sz="7200" dirty="0" err="1" smtClean="0"/>
              <a:t>Malmedy</a:t>
            </a:r>
            <a:r>
              <a:rPr lang="en-US" sz="7200" dirty="0" smtClean="0"/>
              <a:t> (given to Belgium)</a:t>
            </a:r>
          </a:p>
          <a:p>
            <a:r>
              <a:rPr lang="en-US" sz="7200" dirty="0" smtClean="0"/>
              <a:t>Northern Schleswig (given to Denmark)</a:t>
            </a:r>
          </a:p>
          <a:p>
            <a:r>
              <a:rPr lang="en-US" sz="7200" dirty="0" err="1" smtClean="0"/>
              <a:t>Hultschin</a:t>
            </a:r>
            <a:r>
              <a:rPr lang="en-US" sz="7200" dirty="0" smtClean="0"/>
              <a:t> (given to Czechoslovakia)</a:t>
            </a:r>
          </a:p>
          <a:p>
            <a:r>
              <a:rPr lang="en-US" sz="7200" dirty="0" smtClean="0"/>
              <a:t>West Prussia, Posen and Upper Silesia (given to Poland)</a:t>
            </a:r>
          </a:p>
          <a:p>
            <a:r>
              <a:rPr lang="en-US" sz="7200" dirty="0" smtClean="0"/>
              <a:t>The </a:t>
            </a:r>
            <a:r>
              <a:rPr lang="en-US" sz="7200" dirty="0" smtClean="0">
                <a:solidFill>
                  <a:schemeClr val="bg1"/>
                </a:solidFill>
                <a:hlinkClick r:id="rId2"/>
              </a:rPr>
              <a:t>League of Nations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smtClean="0"/>
              <a:t>also took control of Germany's overseas colonies.</a:t>
            </a:r>
          </a:p>
          <a:p>
            <a:r>
              <a:rPr lang="en-US" sz="7200" dirty="0" smtClean="0"/>
              <a:t>Germany had to return land taken from Russia. Some of this land was made into new states : Estonia, Lithuania and Latvia. An enlarged Poland also received some of this land.</a:t>
            </a:r>
          </a:p>
          <a:p>
            <a:pPr lvl="1"/>
            <a:endParaRPr lang="en-US" dirty="0"/>
          </a:p>
        </p:txBody>
      </p:sp>
      <p:pic>
        <p:nvPicPr>
          <p:cNvPr id="11" name="Content Placeholder 10" descr="peace term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43400" y="1981200"/>
            <a:ext cx="4504113" cy="35553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u="sng" dirty="0" smtClean="0"/>
              <a:t>Military </a:t>
            </a:r>
          </a:p>
          <a:p>
            <a:r>
              <a:rPr lang="en-US" dirty="0" smtClean="0"/>
              <a:t>Germany’s army was reduced to 100,000 men; the army was not allowed tanks</a:t>
            </a:r>
          </a:p>
          <a:p>
            <a:r>
              <a:rPr lang="en-US" dirty="0" smtClean="0"/>
              <a:t>She was not allowed an air force </a:t>
            </a:r>
          </a:p>
          <a:p>
            <a:r>
              <a:rPr lang="en-US" dirty="0" smtClean="0"/>
              <a:t>She was allowed only 6 capital naval ships and no submarines </a:t>
            </a:r>
          </a:p>
          <a:p>
            <a:r>
              <a:rPr lang="en-US" dirty="0" smtClean="0"/>
              <a:t>The west of the Rhineland and 50 </a:t>
            </a:r>
            <a:r>
              <a:rPr lang="en-US" dirty="0" err="1" smtClean="0"/>
              <a:t>kms</a:t>
            </a:r>
            <a:r>
              <a:rPr lang="en-US" dirty="0" smtClean="0"/>
              <a:t> east of the River Rhine was made into a demilitarized zone (DMZ). </a:t>
            </a:r>
          </a:p>
          <a:p>
            <a:r>
              <a:rPr lang="en-US" dirty="0" smtClean="0"/>
              <a:t>No German soldier or weapon was allowed into this zone. The Allies were to keep an army of occupation on the west bank of the Rhine for 15 years.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German Guilt</a:t>
            </a:r>
          </a:p>
          <a:p>
            <a:r>
              <a:rPr lang="en-US" dirty="0" smtClean="0"/>
              <a:t>Germany was forced to admit guilt for World War I</a:t>
            </a:r>
          </a:p>
          <a:p>
            <a:r>
              <a:rPr lang="en-US" dirty="0" smtClean="0"/>
              <a:t>They were forced to pay reparation $ in which most money would go to France and Belgium for damage incurred during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Treaties Create New Nations: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before and af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7467599" cy="4705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`America &amp; the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Wilson returned home to present the treaty to Congress (then dominated by republicans) </a:t>
            </a:r>
          </a:p>
          <a:p>
            <a:pPr lvl="1"/>
            <a:r>
              <a:rPr lang="en-US" dirty="0" smtClean="0"/>
              <a:t>Irreconcilables: Congressmen who were isolationists and did not want a treaty with a League of Nations </a:t>
            </a:r>
          </a:p>
          <a:p>
            <a:pPr lvl="1"/>
            <a:r>
              <a:rPr lang="en-US" dirty="0" smtClean="0"/>
              <a:t>Reservationists: opposed the treaty as written wanted changes to be made</a:t>
            </a:r>
            <a:endParaRPr lang="en-US" dirty="0"/>
          </a:p>
        </p:txBody>
      </p:sp>
      <p:pic>
        <p:nvPicPr>
          <p:cNvPr id="5" name="Content Placeholder 4" descr="league_of_nations_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14800" y="1447800"/>
            <a:ext cx="4800600" cy="4150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1649</TotalTime>
  <Words>492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Woodrow Wilson &amp; Peace </vt:lpstr>
      <vt:lpstr>Wilson Works for Peace</vt:lpstr>
      <vt:lpstr>14 points</vt:lpstr>
      <vt:lpstr>To The Victors Go the Spoils</vt:lpstr>
      <vt:lpstr>Treaty of Versailles </vt:lpstr>
      <vt:lpstr>Treaty of Versailles </vt:lpstr>
      <vt:lpstr>Treaty of Versailles</vt:lpstr>
      <vt:lpstr>Other Treaties Create New Nations:</vt:lpstr>
      <vt:lpstr>`America &amp; the Treaty</vt:lpstr>
      <vt:lpstr>Rejection</vt:lpstr>
    </vt:vector>
  </TitlesOfParts>
  <Company>FNSBSD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Woodrow Wilson &amp; Peace </dc:title>
  <dc:creator>f352856</dc:creator>
  <cp:lastModifiedBy>f352856</cp:lastModifiedBy>
  <cp:revision>3</cp:revision>
  <dcterms:created xsi:type="dcterms:W3CDTF">2011-01-26T19:18:31Z</dcterms:created>
  <dcterms:modified xsi:type="dcterms:W3CDTF">2011-01-27T22:48:19Z</dcterms:modified>
</cp:coreProperties>
</file>