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94660"/>
  </p:normalViewPr>
  <p:slideViewPr>
    <p:cSldViewPr>
      <p:cViewPr varScale="1">
        <p:scale>
          <a:sx n="70" d="100"/>
          <a:sy n="70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C64A5-53DA-4AEA-80B2-DA1CB3C503CB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DE664-5B55-4D9B-BDF9-C785BCF1C69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in the Pacific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Iwo Jima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February and March 1945 was the fiercest battle in the Pacific </a:t>
            </a:r>
          </a:p>
          <a:p>
            <a:r>
              <a:rPr lang="en-US" dirty="0" smtClean="0"/>
              <a:t>36 days of fighting left over 23,000 US casualties </a:t>
            </a:r>
          </a:p>
          <a:p>
            <a:r>
              <a:rPr lang="en-US" dirty="0" smtClean="0"/>
              <a:t>Japanese soldiers fought to the last man</a:t>
            </a:r>
          </a:p>
          <a:p>
            <a:pPr lvl="1"/>
            <a:r>
              <a:rPr lang="en-US" dirty="0" smtClean="0"/>
              <a:t>Many Japanese soldiers committed suicide rather than being taken POW</a:t>
            </a:r>
          </a:p>
          <a:p>
            <a:pPr lvl="1"/>
            <a:r>
              <a:rPr lang="en-US" dirty="0" smtClean="0"/>
              <a:t>Japanese pilots often would fly their planes into American ships (Kamikaze)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Okinawa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1945: was a vital battle for the Americans</a:t>
            </a:r>
          </a:p>
          <a:p>
            <a:r>
              <a:rPr lang="en-US" dirty="0" smtClean="0"/>
              <a:t>Okinawa had a airbase in which the US needed to launch its campaign against the Japanese </a:t>
            </a:r>
          </a:p>
          <a:p>
            <a:r>
              <a:rPr lang="en-US" dirty="0" smtClean="0"/>
              <a:t>½ million troops &amp; 1,213 warships were used in the mission</a:t>
            </a:r>
          </a:p>
          <a:p>
            <a:r>
              <a:rPr lang="en-US" dirty="0" smtClean="0"/>
              <a:t>50,000 soldiers were lost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Airstrikes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Okinawa the US launched endless air attacks on Japan’s mainland</a:t>
            </a:r>
          </a:p>
          <a:p>
            <a:r>
              <a:rPr lang="en-US" dirty="0" smtClean="0"/>
              <a:t>They targeted factories, military bases, and cities </a:t>
            </a:r>
          </a:p>
          <a:p>
            <a:r>
              <a:rPr lang="en-US" dirty="0" smtClean="0"/>
              <a:t>The raids killed over 83,000 Japanese </a:t>
            </a:r>
          </a:p>
          <a:p>
            <a:pPr lvl="1"/>
            <a:r>
              <a:rPr lang="en-US" dirty="0" smtClean="0"/>
              <a:t>In one raid alone over 16 miles of Tokyo was destroyed </a:t>
            </a:r>
          </a:p>
          <a:p>
            <a:r>
              <a:rPr lang="en-US" dirty="0" smtClean="0"/>
              <a:t>The Japanese were short pilots, air planes, fuel and were unable to answer the attacks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1942 FDR made the decision to proceed with developing an Atomic Bomb</a:t>
            </a:r>
          </a:p>
          <a:p>
            <a:r>
              <a:rPr lang="en-US" dirty="0" smtClean="0"/>
              <a:t>Over 7 billion dollars and 10,000 men were used to work on this project</a:t>
            </a:r>
          </a:p>
          <a:p>
            <a:r>
              <a:rPr lang="en-US" dirty="0" smtClean="0"/>
              <a:t>The project was called the Manhattan Project and was led by General Leslie Groves, and Physicist J. Robert Oppenheimer </a:t>
            </a:r>
          </a:p>
          <a:p>
            <a:r>
              <a:rPr lang="en-US" dirty="0" smtClean="0"/>
              <a:t>July 16, 1945 the bomb was tested </a:t>
            </a:r>
          </a:p>
          <a:p>
            <a:pPr lvl="1"/>
            <a:r>
              <a:rPr lang="en-US" dirty="0" smtClean="0"/>
              <a:t>Oppenheimer said “ Now I  have become death, the destroyer of worlds” </a:t>
            </a:r>
          </a:p>
          <a:p>
            <a:pPr lvl="1"/>
            <a:r>
              <a:rPr lang="en-US" dirty="0" smtClean="0"/>
              <a:t>Groves said “ the war is over, 1 or 2 of these and Japan is through.”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272" y="1920875"/>
            <a:ext cx="312245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Nagasaki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August 6, 1945 the United States dropped an Atomic bomb on Hiroshima</a:t>
            </a:r>
          </a:p>
          <a:p>
            <a:pPr lvl="1"/>
            <a:r>
              <a:rPr lang="en-US" dirty="0" smtClean="0"/>
              <a:t>60,000 of the 344,00 died in the attack</a:t>
            </a:r>
          </a:p>
          <a:p>
            <a:r>
              <a:rPr lang="en-US" dirty="0" smtClean="0"/>
              <a:t>Following the attacks the Japanese government debated surrender </a:t>
            </a:r>
          </a:p>
          <a:p>
            <a:r>
              <a:rPr lang="en-US" dirty="0" smtClean="0"/>
              <a:t>Before they could surrender the Soviet Union declared war on Japan and invaded Manchuria</a:t>
            </a:r>
          </a:p>
          <a:p>
            <a:r>
              <a:rPr lang="en-US" dirty="0" smtClean="0"/>
              <a:t>United States dropped a second bomb on Nagasaki the same day killing 35,000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038600" cy="27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V-J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Emperor Hirohito decided to surrender following the bombings of Nagasaki and the declaration of war by the Soviets </a:t>
            </a:r>
          </a:p>
          <a:p>
            <a:r>
              <a:rPr lang="en-US" dirty="0" smtClean="0"/>
              <a:t>American’s celebrated victory over Japan on August 15</a:t>
            </a:r>
          </a:p>
          <a:p>
            <a:r>
              <a:rPr lang="en-US" dirty="0" smtClean="0"/>
              <a:t>The formal surrender of the war was on September 2, 1945</a:t>
            </a:r>
          </a:p>
          <a:p>
            <a:pPr lvl="1"/>
            <a:r>
              <a:rPr lang="en-US" dirty="0" smtClean="0"/>
              <a:t>Japan Surrendered to General MacArthur aboard the USS Missouri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347" y="1920875"/>
            <a:ext cx="331630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Pearl Harbor the Japanese continued their expansion</a:t>
            </a:r>
          </a:p>
          <a:p>
            <a:pPr lvl="1"/>
            <a:r>
              <a:rPr lang="en-US" dirty="0" smtClean="0"/>
              <a:t>In the spring of 1942 they took the Guam, Wake Island, Hong Kong, and the Philippines 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67125"/>
            <a:ext cx="6934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in the Philippines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Douglas MacArthur led  an attack against the Japanese in the  Philippines in Late December 1941 </a:t>
            </a:r>
          </a:p>
          <a:p>
            <a:r>
              <a:rPr lang="en-US" dirty="0" smtClean="0"/>
              <a:t>Following brutal battles MacArthur was forced to retreat to Australia </a:t>
            </a:r>
          </a:p>
          <a:p>
            <a:pPr lvl="1"/>
            <a:r>
              <a:rPr lang="en-US" dirty="0" smtClean="0"/>
              <a:t>Many Americans stayed behind suffering heavily from lack of supplies </a:t>
            </a:r>
          </a:p>
          <a:p>
            <a:pPr lvl="1"/>
            <a:r>
              <a:rPr lang="en-US" dirty="0" smtClean="0"/>
              <a:t>In May 1942 75,000 Americans surrendered to the Japanese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75,000 Americans and allied Filipino troops were taken as Prisoners of War (POW)</a:t>
            </a:r>
          </a:p>
          <a:p>
            <a:r>
              <a:rPr lang="en-US" dirty="0" smtClean="0"/>
              <a:t>They were forced to march 55 miles to the railroad where they were taken inland</a:t>
            </a:r>
          </a:p>
          <a:p>
            <a:r>
              <a:rPr lang="en-US" dirty="0" smtClean="0"/>
              <a:t>After the train they marched 7 more miles to a prison camp</a:t>
            </a:r>
          </a:p>
          <a:p>
            <a:r>
              <a:rPr lang="en-US" dirty="0" smtClean="0"/>
              <a:t>Over 7,000 men died during this forced march.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76"/>
            <a:ext cx="4038600" cy="32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Doolittle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April 1942 the United States returned a blow to Japan</a:t>
            </a:r>
          </a:p>
          <a:p>
            <a:r>
              <a:rPr lang="en-US" dirty="0" smtClean="0"/>
              <a:t>Colonel James Doolittle led a team of 16 B-25 bombers on a night air raid of Japan </a:t>
            </a:r>
          </a:p>
          <a:p>
            <a:r>
              <a:rPr lang="en-US" dirty="0" smtClean="0"/>
              <a:t>The raid killed 50 Japanese people and damaged over 100 buildings </a:t>
            </a:r>
          </a:p>
          <a:p>
            <a:r>
              <a:rPr lang="en-US" dirty="0" smtClean="0"/>
              <a:t>This raid was minimal military gain for America, but lifted a lot of people’s sprits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0582"/>
            <a:ext cx="4038600" cy="31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Coral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7 &amp; 8 of 1942 the USS Lexington and USS Yorktown waged battle with the Japanese</a:t>
            </a:r>
          </a:p>
          <a:p>
            <a:r>
              <a:rPr lang="en-US" dirty="0" smtClean="0"/>
              <a:t>This was the first naval battle where the war ships never sighted one another</a:t>
            </a:r>
          </a:p>
          <a:p>
            <a:pPr lvl="1"/>
            <a:r>
              <a:rPr lang="en-US" dirty="0" smtClean="0"/>
              <a:t>The battle was done in the air</a:t>
            </a:r>
          </a:p>
          <a:p>
            <a:pPr lvl="1"/>
            <a:r>
              <a:rPr lang="en-US" dirty="0" smtClean="0"/>
              <a:t>Fighters from each side attacked one another’s ships and dog fought in the air </a:t>
            </a:r>
          </a:p>
          <a:p>
            <a:r>
              <a:rPr lang="en-US" dirty="0" smtClean="0"/>
              <a:t>The battle was a draw, but it did stop the Japanese attack  on New Guinea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Battle for 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95800" cy="44348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Admiral Yamamoto knew that Midway Island was vital for US navy to refuel and supply their ships in the Pacific </a:t>
            </a:r>
          </a:p>
          <a:p>
            <a:r>
              <a:rPr lang="en-US" dirty="0" smtClean="0"/>
              <a:t>He planned to take the island and set up a Japanese presence in the Aleutian Islands in Alaska </a:t>
            </a:r>
          </a:p>
          <a:p>
            <a:r>
              <a:rPr lang="en-US" dirty="0" smtClean="0"/>
              <a:t>June 4, 1942 Japanese launched their assault, but the US knew they were coming</a:t>
            </a:r>
          </a:p>
          <a:p>
            <a:pPr lvl="1"/>
            <a:r>
              <a:rPr lang="en-US" dirty="0" smtClean="0"/>
              <a:t>Admiral Chester Nimitz had all the US aircraft carriers waiting </a:t>
            </a:r>
          </a:p>
          <a:p>
            <a:pPr lvl="1"/>
            <a:r>
              <a:rPr lang="en-US" dirty="0" smtClean="0"/>
              <a:t>US sunk 4 Japanese carriers and 250 aircraft </a:t>
            </a:r>
          </a:p>
          <a:p>
            <a:r>
              <a:rPr lang="en-US" dirty="0" smtClean="0"/>
              <a:t>America’s victory was the turning point in the war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505200" cy="32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Guadalcanal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1942 was the American’s first battle on the Offensive </a:t>
            </a:r>
          </a:p>
          <a:p>
            <a:r>
              <a:rPr lang="en-US" dirty="0" smtClean="0"/>
              <a:t>American’s battled the Japanese for 3 months before pushing them off the island </a:t>
            </a:r>
          </a:p>
          <a:p>
            <a:r>
              <a:rPr lang="en-US" dirty="0" smtClean="0"/>
              <a:t>They would use Guadalcanal as their first stepping stone to  Mainland Japan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American’s used Island hopping as a strategy to win the war </a:t>
            </a:r>
          </a:p>
          <a:p>
            <a:r>
              <a:rPr lang="en-US" dirty="0" smtClean="0"/>
              <a:t>They would hop </a:t>
            </a:r>
            <a:r>
              <a:rPr lang="en-US" dirty="0"/>
              <a:t> </a:t>
            </a:r>
            <a:r>
              <a:rPr lang="en-US" dirty="0" smtClean="0"/>
              <a:t>to islands held by the Japanese and fight with them to gain control of the island </a:t>
            </a:r>
          </a:p>
          <a:p>
            <a:r>
              <a:rPr lang="en-US" dirty="0" smtClean="0"/>
              <a:t>Each island would be used as a base to re-supply and inch troops closer to the mainland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58905"/>
            <a:ext cx="4038600" cy="39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783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War in the Pacific </vt:lpstr>
      <vt:lpstr>Japanese Offensive</vt:lpstr>
      <vt:lpstr>Battle in the Philippines </vt:lpstr>
      <vt:lpstr>Bataan Death March</vt:lpstr>
      <vt:lpstr>Doolittle Raid</vt:lpstr>
      <vt:lpstr>Battle of Coral Sea</vt:lpstr>
      <vt:lpstr>Battle for Midway</vt:lpstr>
      <vt:lpstr>Guadalcanal </vt:lpstr>
      <vt:lpstr>Island Hopping</vt:lpstr>
      <vt:lpstr>Iwo Jima </vt:lpstr>
      <vt:lpstr>Okinawa </vt:lpstr>
      <vt:lpstr>Airstrikes </vt:lpstr>
      <vt:lpstr>The Atomic Bomb</vt:lpstr>
      <vt:lpstr>Hiroshima and Nagasaki </vt:lpstr>
      <vt:lpstr>V-J Day</vt:lpstr>
    </vt:vector>
  </TitlesOfParts>
  <Company>FNSBSD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the Pacific </dc:title>
  <dc:creator>f352856</dc:creator>
  <cp:lastModifiedBy>f352856</cp:lastModifiedBy>
  <cp:revision>2</cp:revision>
  <dcterms:created xsi:type="dcterms:W3CDTF">2011-03-04T18:25:35Z</dcterms:created>
  <dcterms:modified xsi:type="dcterms:W3CDTF">2011-03-04T19:31:23Z</dcterms:modified>
</cp:coreProperties>
</file>