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33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A828D9F-5AFE-4038-B031-C3EBD7FC79E0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4D71B14-A804-46A0-928A-A5623B9DA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4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421EFA-F8B8-4DF9-90E3-3FA1534938F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A25EEA-92BC-48B6-9C5E-725E6F08B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21EFA-F8B8-4DF9-90E3-3FA1534938F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25EEA-92BC-48B6-9C5E-725E6F08B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2421EFA-F8B8-4DF9-90E3-3FA1534938F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A25EEA-92BC-48B6-9C5E-725E6F08B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21EFA-F8B8-4DF9-90E3-3FA1534938F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25EEA-92BC-48B6-9C5E-725E6F08B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421EFA-F8B8-4DF9-90E3-3FA1534938F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6A25EEA-92BC-48B6-9C5E-725E6F08B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21EFA-F8B8-4DF9-90E3-3FA1534938F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25EEA-92BC-48B6-9C5E-725E6F08B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21EFA-F8B8-4DF9-90E3-3FA1534938F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25EEA-92BC-48B6-9C5E-725E6F08B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21EFA-F8B8-4DF9-90E3-3FA1534938F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25EEA-92BC-48B6-9C5E-725E6F08B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421EFA-F8B8-4DF9-90E3-3FA1534938F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25EEA-92BC-48B6-9C5E-725E6F08B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21EFA-F8B8-4DF9-90E3-3FA1534938F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25EEA-92BC-48B6-9C5E-725E6F08B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21EFA-F8B8-4DF9-90E3-3FA1534938F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A25EEA-92BC-48B6-9C5E-725E6F08B7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2421EFA-F8B8-4DF9-90E3-3FA1534938FE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A25EEA-92BC-48B6-9C5E-725E6F08B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anti%20war%20movement.wm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tet%20offensive.wm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o_Chi_Minh_Gains_Power_in_Vietnam.wmv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../../Desktop/Shortcut%20to%20ATCVietnam_B_700k.ln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Vietnam: Start to 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Guerilla Warfare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 Chi Minh operated on a policy that if victory is not ensured do not fight</a:t>
            </a:r>
          </a:p>
          <a:p>
            <a:r>
              <a:rPr lang="en-US" dirty="0" smtClean="0"/>
              <a:t>His troops would travel light, and attack in small groups during the night</a:t>
            </a:r>
          </a:p>
          <a:p>
            <a:r>
              <a:rPr lang="en-US" dirty="0" smtClean="0"/>
              <a:t>He believed that US forces could be worn down over time and they would eventually leave </a:t>
            </a:r>
          </a:p>
          <a:p>
            <a:r>
              <a:rPr lang="en-US" dirty="0" smtClean="0"/>
              <a:t>Vietcong infiltrated US Bases and set off explosives, they would booby trap the ground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Doubt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By 1968 there was nearly 1 million US soldiers on the ground and nearly 30,000 casualties </a:t>
            </a:r>
          </a:p>
          <a:p>
            <a:r>
              <a:rPr lang="en-US" dirty="0" smtClean="0"/>
              <a:t>Most soldiers had been drafted, and served their country bravely </a:t>
            </a:r>
          </a:p>
          <a:p>
            <a:pPr lvl="1"/>
            <a:r>
              <a:rPr lang="en-US" dirty="0" smtClean="0"/>
              <a:t>However many began to question why our troops were dying for a people that were not willing to protect themselves</a:t>
            </a:r>
          </a:p>
          <a:p>
            <a:r>
              <a:rPr lang="en-US" dirty="0" smtClean="0"/>
              <a:t>The war and Johnson’s Great Society Plan strained the economy and led Congress to split the nation over the war</a:t>
            </a:r>
          </a:p>
          <a:p>
            <a:pPr lvl="1"/>
            <a:r>
              <a:rPr lang="en-US" dirty="0" smtClean="0"/>
              <a:t>Hawks- supported the war and Communist containment</a:t>
            </a:r>
          </a:p>
          <a:p>
            <a:pPr lvl="1"/>
            <a:r>
              <a:rPr lang="en-US" dirty="0" smtClean="0"/>
              <a:t>Doves- questioned the war and its politics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By 1965 most troops were drafted</a:t>
            </a:r>
          </a:p>
          <a:p>
            <a:r>
              <a:rPr lang="en-US" dirty="0" smtClean="0"/>
              <a:t>The Selective Service Act of 1948 </a:t>
            </a:r>
          </a:p>
          <a:p>
            <a:pPr lvl="1"/>
            <a:r>
              <a:rPr lang="en-US" dirty="0" smtClean="0"/>
              <a:t>Required all males to register at 18</a:t>
            </a:r>
          </a:p>
          <a:p>
            <a:r>
              <a:rPr lang="en-US" dirty="0" smtClean="0"/>
              <a:t>Many people were critical of the Selective Service System</a:t>
            </a:r>
          </a:p>
          <a:p>
            <a:pPr lvl="1"/>
            <a:r>
              <a:rPr lang="en-US" dirty="0" smtClean="0"/>
              <a:t>Local draft boards could pick men to go </a:t>
            </a:r>
          </a:p>
          <a:p>
            <a:pPr lvl="1"/>
            <a:r>
              <a:rPr lang="en-US" dirty="0" smtClean="0"/>
              <a:t>Deferments could be obtained by going to college</a:t>
            </a:r>
          </a:p>
          <a:p>
            <a:pPr lvl="1"/>
            <a:r>
              <a:rPr lang="en-US" dirty="0" smtClean="0"/>
              <a:t>Most men that went were from poor working class families</a:t>
            </a:r>
          </a:p>
          <a:p>
            <a:pPr lvl="1"/>
            <a:r>
              <a:rPr lang="en-US" dirty="0" smtClean="0"/>
              <a:t>20% of casualties were African American Men</a:t>
            </a:r>
          </a:p>
          <a:p>
            <a:r>
              <a:rPr lang="en-US" dirty="0" smtClean="0"/>
              <a:t>In 1969 a draft lottery system was put in place to eliminate inequalities </a:t>
            </a:r>
            <a:endParaRPr lang="en-US" dirty="0"/>
          </a:p>
        </p:txBody>
      </p:sp>
      <p:pic>
        <p:nvPicPr>
          <p:cNvPr id="5" name="Content Placeholder 4" descr="draftCardBurningNY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689490"/>
            <a:ext cx="3521075" cy="23473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Students Protest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Students at Universities across the country spoke out against the war</a:t>
            </a:r>
          </a:p>
          <a:p>
            <a:pPr lvl="1"/>
            <a:r>
              <a:rPr lang="en-US" dirty="0" smtClean="0"/>
              <a:t>Its effects on the economy</a:t>
            </a:r>
          </a:p>
          <a:p>
            <a:pPr lvl="1"/>
            <a:r>
              <a:rPr lang="en-US" dirty="0" smtClean="0"/>
              <a:t>The draft</a:t>
            </a:r>
          </a:p>
          <a:p>
            <a:pPr lvl="1"/>
            <a:r>
              <a:rPr lang="en-US" dirty="0" smtClean="0"/>
              <a:t>The foreign politics</a:t>
            </a:r>
          </a:p>
          <a:p>
            <a:r>
              <a:rPr lang="en-US" dirty="0" smtClean="0"/>
              <a:t>Students at University of California Berkeley &amp; University of Michigan formed Students for a Democratic Society (SDS) to speak out against the war</a:t>
            </a:r>
          </a:p>
          <a:p>
            <a:pPr lvl="1"/>
            <a:r>
              <a:rPr lang="en-US" dirty="0" smtClean="0"/>
              <a:t>Led teach-ins about the war</a:t>
            </a:r>
          </a:p>
          <a:p>
            <a:pPr lvl="1"/>
            <a:r>
              <a:rPr lang="en-US" dirty="0" smtClean="0"/>
              <a:t>Formed freedom of Speech movements when suppressed by colleges or police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Television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Vietnam was the first war Americans could follow on the TV</a:t>
            </a:r>
          </a:p>
          <a:p>
            <a:r>
              <a:rPr lang="en-US" dirty="0" smtClean="0"/>
              <a:t>Every night American’s tuned into local news to track the progress of the war</a:t>
            </a:r>
          </a:p>
          <a:p>
            <a:r>
              <a:rPr lang="en-US" dirty="0" smtClean="0"/>
              <a:t>Many were disheartened when they realized there was no march to victory</a:t>
            </a:r>
          </a:p>
          <a:p>
            <a:r>
              <a:rPr lang="en-US" dirty="0" smtClean="0"/>
              <a:t>In 1967 General </a:t>
            </a:r>
            <a:r>
              <a:rPr lang="en-US" dirty="0" err="1" smtClean="0"/>
              <a:t>Westmorelad</a:t>
            </a:r>
            <a:r>
              <a:rPr lang="en-US" dirty="0" smtClean="0"/>
              <a:t> assured the public that the Vietcong were loosing power, and would soon be defeated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 action="ppaction://hlinkfile"/>
              </a:rPr>
              <a:t>Tet</a:t>
            </a:r>
            <a:r>
              <a:rPr lang="en-US" dirty="0" smtClean="0">
                <a:hlinkClick r:id="rId2" action="ppaction://hlinkfile"/>
              </a:rPr>
              <a:t> Offensive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Early 1968 the Communist went on the offensive</a:t>
            </a:r>
          </a:p>
          <a:p>
            <a:pPr lvl="1"/>
            <a:r>
              <a:rPr lang="en-US" dirty="0" smtClean="0"/>
              <a:t>Coordinated assaults on 38 provincial capitols</a:t>
            </a:r>
          </a:p>
          <a:p>
            <a:pPr lvl="1"/>
            <a:r>
              <a:rPr lang="en-US" dirty="0" smtClean="0"/>
              <a:t>5 major cities</a:t>
            </a:r>
          </a:p>
          <a:p>
            <a:pPr lvl="1"/>
            <a:r>
              <a:rPr lang="en-US" dirty="0" smtClean="0"/>
              <a:t>U.S embassy in Saigon </a:t>
            </a:r>
          </a:p>
          <a:p>
            <a:r>
              <a:rPr lang="en-US" dirty="0" smtClean="0"/>
              <a:t>Communists planned to hold these positions until the cities sided w/ them </a:t>
            </a:r>
          </a:p>
          <a:p>
            <a:r>
              <a:rPr lang="en-US" dirty="0" smtClean="0"/>
              <a:t>Following the </a:t>
            </a:r>
            <a:r>
              <a:rPr lang="en-US" dirty="0" err="1" smtClean="0"/>
              <a:t>Tet</a:t>
            </a:r>
            <a:r>
              <a:rPr lang="en-US" dirty="0" smtClean="0"/>
              <a:t> Offensive Johnson asked Secretary of Defense Clark Clifford to re-evaluate the war effort</a:t>
            </a:r>
          </a:p>
          <a:p>
            <a:pPr lvl="1"/>
            <a:r>
              <a:rPr lang="en-US" dirty="0" smtClean="0"/>
              <a:t>Clifford determined the war would be too costly on many fronts and we should negotiate peace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1968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Johnson addressed the nation 2 months following the </a:t>
            </a:r>
            <a:r>
              <a:rPr lang="en-US" dirty="0" err="1" smtClean="0"/>
              <a:t>Tet</a:t>
            </a:r>
            <a:r>
              <a:rPr lang="en-US" dirty="0" smtClean="0"/>
              <a:t> offensive</a:t>
            </a:r>
          </a:p>
          <a:p>
            <a:pPr lvl="1"/>
            <a:r>
              <a:rPr lang="en-US" dirty="0" smtClean="0"/>
              <a:t>Said the US would seek peace in Vietnam</a:t>
            </a:r>
          </a:p>
          <a:p>
            <a:pPr lvl="1"/>
            <a:r>
              <a:rPr lang="en-US" dirty="0" smtClean="0"/>
              <a:t>Johnson also stated he would not run for President in 1968</a:t>
            </a:r>
          </a:p>
          <a:p>
            <a:r>
              <a:rPr lang="en-US" dirty="0" smtClean="0"/>
              <a:t>Robert F. Kennedy announced his campaign for presidency, but was assassinated </a:t>
            </a:r>
          </a:p>
          <a:p>
            <a:r>
              <a:rPr lang="en-US" dirty="0" smtClean="0"/>
              <a:t>The Election came down to </a:t>
            </a:r>
          </a:p>
          <a:p>
            <a:pPr lvl="1"/>
            <a:r>
              <a:rPr lang="en-US" dirty="0" smtClean="0"/>
              <a:t>Richard Nixon- 301 electoral 31,710,470 popular</a:t>
            </a:r>
          </a:p>
          <a:p>
            <a:pPr lvl="1"/>
            <a:r>
              <a:rPr lang="en-US" dirty="0" smtClean="0"/>
              <a:t>Hubert Humphrey- 191 electoral 30,898,055 pop</a:t>
            </a:r>
          </a:p>
          <a:p>
            <a:pPr lvl="1"/>
            <a:r>
              <a:rPr lang="en-US" dirty="0" smtClean="0"/>
              <a:t>George C. Wallace- 46 electoral 9,906,473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Nixon’s Vietnam Peace 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Nixon entered office with the goal of ending the war peacefully and honorably </a:t>
            </a:r>
          </a:p>
          <a:p>
            <a:pPr lvl="1"/>
            <a:r>
              <a:rPr lang="en-US" dirty="0" smtClean="0"/>
              <a:t>Americans and South Vietnam wanted communist troops out of South Vietnam &amp; return of POW</a:t>
            </a:r>
          </a:p>
          <a:p>
            <a:pPr lvl="1"/>
            <a:r>
              <a:rPr lang="en-US" dirty="0" smtClean="0"/>
              <a:t>North Vietnam wanted American withdraw from Vietnam and a coalition government in South Vietnam including Vietcong representatives</a:t>
            </a:r>
          </a:p>
          <a:p>
            <a:r>
              <a:rPr lang="en-US" dirty="0" smtClean="0"/>
              <a:t>North Vietnam refused the terms, believing they could win in battle</a:t>
            </a:r>
          </a:p>
          <a:p>
            <a:r>
              <a:rPr lang="en-US" dirty="0" smtClean="0"/>
              <a:t>South Vietnam refused terms, believing their security was at risk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Vietnamization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Nixon refused terms of peace as well </a:t>
            </a:r>
          </a:p>
          <a:p>
            <a:pPr lvl="1"/>
            <a:r>
              <a:rPr lang="en-US" dirty="0" smtClean="0"/>
              <a:t>He began slowly pulling American troops out of Vietnam</a:t>
            </a:r>
          </a:p>
          <a:p>
            <a:pPr lvl="1"/>
            <a:r>
              <a:rPr lang="en-US" dirty="0" smtClean="0"/>
              <a:t>Believed South Vietnam should assume the war burden</a:t>
            </a:r>
          </a:p>
          <a:p>
            <a:pPr lvl="2"/>
            <a:r>
              <a:rPr lang="en-US" dirty="0" smtClean="0"/>
              <a:t>Thought with US aid their army could fight its own battles</a:t>
            </a:r>
          </a:p>
          <a:p>
            <a:r>
              <a:rPr lang="en-US" dirty="0" smtClean="0"/>
              <a:t>Nixon ordered a secret bombing of the Ho Chi Minh Trail in Cambodia</a:t>
            </a:r>
          </a:p>
          <a:p>
            <a:pPr lvl="1"/>
            <a:r>
              <a:rPr lang="en-US" dirty="0" smtClean="0"/>
              <a:t>Widened the scope of the war and hurt relations with neutral Cambodia</a:t>
            </a:r>
          </a:p>
          <a:p>
            <a:r>
              <a:rPr lang="en-US" dirty="0" err="1" smtClean="0"/>
              <a:t>Vietnamizaton</a:t>
            </a:r>
            <a:r>
              <a:rPr lang="en-US" dirty="0" smtClean="0"/>
              <a:t> nor bombings helped South Vietnam to victory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Cambodia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Nixon was distressed at how slow Peace talks were going in the war </a:t>
            </a:r>
          </a:p>
          <a:p>
            <a:r>
              <a:rPr lang="en-US" dirty="0" smtClean="0"/>
              <a:t>In April 1970 He addressed the nation about military action in Cambodia</a:t>
            </a:r>
          </a:p>
          <a:p>
            <a:pPr lvl="1"/>
            <a:r>
              <a:rPr lang="en-US" dirty="0" smtClean="0"/>
              <a:t>Wanted to attack Vietcong bases and North Vietnam armies in Cambodia</a:t>
            </a:r>
          </a:p>
          <a:p>
            <a:pPr lvl="1"/>
            <a:r>
              <a:rPr lang="en-US" dirty="0" smtClean="0"/>
              <a:t>Also wanted to fight the Khmer Rouge ( a communist movement growing in Cambodia)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Colonialism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During the 1800’s France colonized Vietnam, Cambodia, and Laos</a:t>
            </a:r>
          </a:p>
          <a:p>
            <a:r>
              <a:rPr lang="en-US" dirty="0" smtClean="0"/>
              <a:t>France ruled Indochina with an Iron fist</a:t>
            </a:r>
          </a:p>
          <a:p>
            <a:pPr lvl="1"/>
            <a:r>
              <a:rPr lang="en-US" dirty="0" smtClean="0"/>
              <a:t>French laws, taxes</a:t>
            </a:r>
          </a:p>
          <a:p>
            <a:pPr lvl="1"/>
            <a:r>
              <a:rPr lang="en-US" dirty="0" smtClean="0"/>
              <a:t>France also controlled the natural resources of the area</a:t>
            </a:r>
          </a:p>
          <a:p>
            <a:r>
              <a:rPr lang="en-US" dirty="0" smtClean="0">
                <a:hlinkClick r:id="rId2" action="ppaction://hlinkfile"/>
              </a:rPr>
              <a:t>Ho Chi Minh</a:t>
            </a:r>
            <a:r>
              <a:rPr lang="en-US" dirty="0" smtClean="0"/>
              <a:t>, an avid protester of French rule fled Vietnam to gain supporters to fight the French</a:t>
            </a:r>
            <a:endParaRPr lang="en-US" dirty="0"/>
          </a:p>
        </p:txBody>
      </p:sp>
      <p:pic>
        <p:nvPicPr>
          <p:cNvPr id="5" name="Content Placeholder 4" descr="FrenchIndochinaM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91000" y="2362200"/>
            <a:ext cx="3803388" cy="28847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Discontent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Military assaults on Cambodia led to protests and riots at home</a:t>
            </a:r>
          </a:p>
          <a:p>
            <a:pPr lvl="1"/>
            <a:r>
              <a:rPr lang="en-US" dirty="0" smtClean="0"/>
              <a:t>College campuses exploded with protests</a:t>
            </a:r>
          </a:p>
          <a:p>
            <a:pPr lvl="1"/>
            <a:r>
              <a:rPr lang="en-US" dirty="0" smtClean="0"/>
              <a:t>Police and National Guard were sent in to keep order</a:t>
            </a:r>
          </a:p>
          <a:p>
            <a:r>
              <a:rPr lang="en-US" dirty="0" smtClean="0"/>
              <a:t>Kent State</a:t>
            </a:r>
          </a:p>
          <a:p>
            <a:pPr lvl="1"/>
            <a:r>
              <a:rPr lang="en-US" dirty="0" smtClean="0"/>
              <a:t>Students threw rocks and bottles at National Guards members</a:t>
            </a:r>
          </a:p>
          <a:p>
            <a:pPr lvl="1"/>
            <a:r>
              <a:rPr lang="en-US" dirty="0" smtClean="0"/>
              <a:t>One soldier fired his weapon, leading others to do the same. 4 students were killed</a:t>
            </a:r>
          </a:p>
          <a:p>
            <a:r>
              <a:rPr lang="en-US" dirty="0" smtClean="0"/>
              <a:t>Jackson State University</a:t>
            </a:r>
          </a:p>
          <a:p>
            <a:pPr lvl="1"/>
            <a:r>
              <a:rPr lang="en-US" dirty="0" smtClean="0"/>
              <a:t>Students and Police clashed leaving 2 students dead</a:t>
            </a:r>
          </a:p>
        </p:txBody>
      </p:sp>
      <p:pic>
        <p:nvPicPr>
          <p:cNvPr id="5" name="Content Placeholder 4" descr="kent-famouspho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465849"/>
            <a:ext cx="3521075" cy="2794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Protests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Americans believed in the US war effort and launched counter protests movements</a:t>
            </a:r>
          </a:p>
          <a:p>
            <a:r>
              <a:rPr lang="en-US" dirty="0" smtClean="0"/>
              <a:t>New York City May 1970</a:t>
            </a:r>
          </a:p>
          <a:p>
            <a:pPr lvl="1"/>
            <a:r>
              <a:rPr lang="en-US" dirty="0" smtClean="0"/>
              <a:t>Construction workers marched through the streets shouting “All the way USA”</a:t>
            </a:r>
          </a:p>
          <a:p>
            <a:pPr lvl="1"/>
            <a:r>
              <a:rPr lang="en-US" dirty="0" smtClean="0"/>
              <a:t>Believing anti-war protesters had spit on the flag a fight broke out </a:t>
            </a:r>
          </a:p>
          <a:p>
            <a:pPr lvl="1"/>
            <a:r>
              <a:rPr lang="en-US" dirty="0" smtClean="0"/>
              <a:t>Days later another march went on in support of Nixon: Businessmen, housewives, secretaries, construction workers etc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Lai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1971 news of a military massacre of unarmed civilians in South Vietnam came to light</a:t>
            </a:r>
          </a:p>
          <a:p>
            <a:pPr lvl="1"/>
            <a:r>
              <a:rPr lang="en-US" dirty="0" smtClean="0"/>
              <a:t>In 1968 US soldiers looking for </a:t>
            </a:r>
            <a:r>
              <a:rPr lang="en-US" dirty="0" err="1" smtClean="0"/>
              <a:t>vietcong</a:t>
            </a:r>
            <a:r>
              <a:rPr lang="en-US" dirty="0" smtClean="0"/>
              <a:t> troops slaughtered men, women, and children in My Lai</a:t>
            </a:r>
          </a:p>
          <a:p>
            <a:pPr lvl="1"/>
            <a:r>
              <a:rPr lang="en-US" dirty="0" smtClean="0"/>
              <a:t>During the investigation the leader of the unit Lt. </a:t>
            </a:r>
            <a:r>
              <a:rPr lang="en-US" dirty="0" err="1" smtClean="0"/>
              <a:t>Calley</a:t>
            </a:r>
            <a:r>
              <a:rPr lang="en-US" dirty="0" smtClean="0"/>
              <a:t> claimed he was just following orders</a:t>
            </a:r>
          </a:p>
          <a:p>
            <a:pPr lvl="1"/>
            <a:r>
              <a:rPr lang="en-US" dirty="0" smtClean="0"/>
              <a:t>He was later convicted and jailed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my_Lai_massac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664832"/>
            <a:ext cx="3521075" cy="23966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1971 a public opinion poll showed that 2/3 or American’s wanted to withdraw from the war</a:t>
            </a:r>
          </a:p>
          <a:p>
            <a:pPr lvl="1"/>
            <a:r>
              <a:rPr lang="en-US" dirty="0" smtClean="0"/>
              <a:t>Congress pushed Nixon to bring the troops home</a:t>
            </a:r>
          </a:p>
          <a:p>
            <a:r>
              <a:rPr lang="en-US" dirty="0" smtClean="0"/>
              <a:t>October 1972 US and North Vietnam came to a peace agreement </a:t>
            </a:r>
          </a:p>
          <a:p>
            <a:pPr lvl="1"/>
            <a:r>
              <a:rPr lang="en-US" dirty="0" smtClean="0"/>
              <a:t>Nixon won re-election because of this</a:t>
            </a:r>
          </a:p>
          <a:p>
            <a:r>
              <a:rPr lang="en-US" dirty="0" smtClean="0"/>
              <a:t>The peace agreement fell apart when North Vietnam backed out of signing the agreement</a:t>
            </a:r>
          </a:p>
          <a:p>
            <a:pPr lvl="2"/>
            <a:r>
              <a:rPr lang="en-US" dirty="0" smtClean="0"/>
              <a:t>Nixon renewed bombing efforts until North Vietnam agreed to terms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Peace Accords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January 1973 The US, North Vietnam and South Vietnam met in Paris to sign the terms of peace</a:t>
            </a:r>
          </a:p>
          <a:p>
            <a:pPr lvl="1"/>
            <a:r>
              <a:rPr lang="en-US" dirty="0" smtClean="0"/>
              <a:t>Cease fire </a:t>
            </a:r>
          </a:p>
          <a:p>
            <a:pPr lvl="1"/>
            <a:r>
              <a:rPr lang="en-US" dirty="0" smtClean="0"/>
              <a:t>Return of POW</a:t>
            </a:r>
          </a:p>
          <a:p>
            <a:pPr lvl="1"/>
            <a:r>
              <a:rPr lang="en-US" dirty="0" smtClean="0"/>
              <a:t>North Vietnamese troops remain in South Vietnam</a:t>
            </a:r>
          </a:p>
          <a:p>
            <a:pPr lvl="1"/>
            <a:r>
              <a:rPr lang="en-US" dirty="0" smtClean="0"/>
              <a:t>National Liberation Front (Vietcong) would become a political party in South Vietnam</a:t>
            </a:r>
          </a:p>
          <a:p>
            <a:pPr lvl="1"/>
            <a:r>
              <a:rPr lang="en-US" dirty="0" smtClean="0"/>
              <a:t>South Vietnam would keep non communist government </a:t>
            </a:r>
          </a:p>
          <a:p>
            <a:pPr lvl="1"/>
            <a:r>
              <a:rPr lang="en-US" dirty="0" smtClean="0"/>
              <a:t>Us Troops would come home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Saigon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 the US troops were heading home War still waged in Vietnam</a:t>
            </a:r>
          </a:p>
          <a:p>
            <a:r>
              <a:rPr lang="en-US" dirty="0" smtClean="0"/>
              <a:t>Neither the South or North Vietnamese honored the Paris Peace Accords </a:t>
            </a:r>
          </a:p>
          <a:p>
            <a:pPr lvl="1"/>
            <a:r>
              <a:rPr lang="en-US" dirty="0" smtClean="0"/>
              <a:t>In the Spring of 1975 the North Vietnamese launched an attack on Saigon</a:t>
            </a:r>
          </a:p>
          <a:p>
            <a:pPr lvl="1"/>
            <a:r>
              <a:rPr lang="en-US" dirty="0" smtClean="0"/>
              <a:t>The South Vietnamese was no match for the North without the US and fell </a:t>
            </a:r>
          </a:p>
          <a:p>
            <a:pPr lvl="1"/>
            <a:r>
              <a:rPr lang="en-US" dirty="0" smtClean="0"/>
              <a:t>After years of fighting Vietnam was unified under one government one flag </a:t>
            </a:r>
            <a:endParaRPr lang="en-US" dirty="0"/>
          </a:p>
        </p:txBody>
      </p:sp>
      <p:pic>
        <p:nvPicPr>
          <p:cNvPr id="5" name="Content Placeholder 4" descr="fall-of-Saig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600200"/>
            <a:ext cx="3825875" cy="32995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Vietnam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58,000 US soldiers died</a:t>
            </a:r>
          </a:p>
          <a:p>
            <a:r>
              <a:rPr lang="en-US" dirty="0" smtClean="0"/>
              <a:t>300,000 wounded</a:t>
            </a:r>
          </a:p>
          <a:p>
            <a:r>
              <a:rPr lang="en-US" dirty="0" smtClean="0"/>
              <a:t>Over 2 million Vietnamese estimated killed</a:t>
            </a:r>
          </a:p>
          <a:p>
            <a:r>
              <a:rPr lang="en-US" dirty="0" smtClean="0"/>
              <a:t>Communism spread throughout South East Asia</a:t>
            </a:r>
          </a:p>
          <a:p>
            <a:pPr lvl="1"/>
            <a:r>
              <a:rPr lang="en-US" dirty="0" smtClean="0"/>
              <a:t>Cambodia fell to the Khmer Rouge, and began a genocide killing 2 million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Content Placeholder 4" descr="vietnam-memori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American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war impacted domestic policies at home</a:t>
            </a:r>
          </a:p>
          <a:p>
            <a:pPr lvl="1"/>
            <a:r>
              <a:rPr lang="en-US" dirty="0" smtClean="0"/>
              <a:t>Taking from schools, and health care to buy guns and bombs left people untrusting of presidents </a:t>
            </a:r>
          </a:p>
          <a:p>
            <a:r>
              <a:rPr lang="en-US" dirty="0" smtClean="0"/>
              <a:t>In 1973 Congress passed the War Powers Act</a:t>
            </a:r>
          </a:p>
          <a:p>
            <a:pPr lvl="1"/>
            <a:r>
              <a:rPr lang="en-US" dirty="0" smtClean="0"/>
              <a:t>Restricting President’s war making powers</a:t>
            </a:r>
          </a:p>
          <a:p>
            <a:pPr lvl="1"/>
            <a:r>
              <a:rPr lang="en-US" dirty="0" smtClean="0"/>
              <a:t>President had to meet with congress 48hrs prior to committing troops to foreign conflicts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Vietnam &amp; 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WWII Japan had taken Vietnam from the French</a:t>
            </a:r>
          </a:p>
          <a:p>
            <a:pPr lvl="1"/>
            <a:r>
              <a:rPr lang="en-US" dirty="0" smtClean="0"/>
              <a:t>Following the War France tried to reestablish its colony</a:t>
            </a:r>
          </a:p>
          <a:p>
            <a:r>
              <a:rPr lang="en-US" dirty="0" smtClean="0"/>
              <a:t>Ho Chi Minh gained backing from Soviet Union and encourage communist principals throughout Vietnam</a:t>
            </a:r>
          </a:p>
          <a:p>
            <a:r>
              <a:rPr lang="en-US" dirty="0" smtClean="0"/>
              <a:t>The United States backed France’s efforts despite being ant colonialist, because of their Cold War dispute with USSR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Looses </a:t>
            </a:r>
            <a:r>
              <a:rPr lang="en-US" dirty="0" err="1" smtClean="0"/>
              <a:t>IndoChina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May 1954 the French lost their battle against the Vietminh at </a:t>
            </a:r>
            <a:r>
              <a:rPr lang="en-US" dirty="0" err="1" smtClean="0"/>
              <a:t>Dien</a:t>
            </a:r>
            <a:r>
              <a:rPr lang="en-US" dirty="0" smtClean="0"/>
              <a:t> Bien </a:t>
            </a:r>
            <a:r>
              <a:rPr lang="en-US" dirty="0" err="1" smtClean="0"/>
              <a:t>Phu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55 day battle</a:t>
            </a:r>
          </a:p>
          <a:p>
            <a:pPr lvl="1"/>
            <a:r>
              <a:rPr lang="en-US" dirty="0" smtClean="0"/>
              <a:t>France lost 15,000</a:t>
            </a:r>
          </a:p>
          <a:p>
            <a:r>
              <a:rPr lang="en-US" dirty="0" smtClean="0"/>
              <a:t>Following </a:t>
            </a:r>
            <a:r>
              <a:rPr lang="en-US" dirty="0" err="1" smtClean="0">
                <a:hlinkClick r:id="rId2" action="ppaction://hlinkfile"/>
              </a:rPr>
              <a:t>Dien</a:t>
            </a:r>
            <a:r>
              <a:rPr lang="en-US" dirty="0" smtClean="0">
                <a:hlinkClick r:id="rId2" action="ppaction://hlinkfile"/>
              </a:rPr>
              <a:t> Bien </a:t>
            </a:r>
            <a:r>
              <a:rPr lang="en-US" dirty="0" err="1" smtClean="0">
                <a:hlinkClick r:id="rId2" action="ppaction://hlinkfile"/>
              </a:rPr>
              <a:t>Phu</a:t>
            </a:r>
            <a:r>
              <a:rPr lang="en-US" dirty="0" smtClean="0">
                <a:hlinkClick r:id="rId2" action="ppaction://hlinkfile"/>
              </a:rPr>
              <a:t> </a:t>
            </a:r>
            <a:r>
              <a:rPr lang="en-US" dirty="0" smtClean="0"/>
              <a:t>France sued for Peace in Geneva, Switzerland</a:t>
            </a:r>
          </a:p>
          <a:p>
            <a:pPr lvl="1"/>
            <a:r>
              <a:rPr lang="en-US" dirty="0" smtClean="0"/>
              <a:t>France gave up claims to Vietnam, Cambodia, Laos</a:t>
            </a:r>
          </a:p>
          <a:p>
            <a:pPr lvl="1"/>
            <a:r>
              <a:rPr lang="en-US" dirty="0" smtClean="0"/>
              <a:t>Divided Vietnam at the 17</a:t>
            </a:r>
            <a:r>
              <a:rPr lang="en-US" baseline="30000" dirty="0" smtClean="0"/>
              <a:t>th</a:t>
            </a:r>
            <a:r>
              <a:rPr lang="en-US" dirty="0" smtClean="0"/>
              <a:t> parallel until 1956 where reunification elections could be held</a:t>
            </a:r>
          </a:p>
          <a:p>
            <a:pPr lvl="2"/>
            <a:r>
              <a:rPr lang="en-US" dirty="0" smtClean="0"/>
              <a:t>North Vietnam –Communist</a:t>
            </a:r>
          </a:p>
          <a:p>
            <a:pPr lvl="2"/>
            <a:r>
              <a:rPr lang="en-US" dirty="0" smtClean="0"/>
              <a:t>South Vietnam- anti-communist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 Contains 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Starting with President Truman the US contributed $2.6 billion to help French forces battle communists in Vietnam</a:t>
            </a:r>
          </a:p>
          <a:p>
            <a:r>
              <a:rPr lang="en-US" dirty="0" smtClean="0"/>
              <a:t>United States continued to fund South Vietnam and it’s leader Ngo </a:t>
            </a:r>
            <a:r>
              <a:rPr lang="en-US" dirty="0" err="1" smtClean="0"/>
              <a:t>Dinh</a:t>
            </a:r>
            <a:r>
              <a:rPr lang="en-US" dirty="0" smtClean="0"/>
              <a:t> Diem following the division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1956 Reunification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Poll’s predicted Ho Chi Minh the victor of the 1956 elections, so Diem refused to participate</a:t>
            </a:r>
          </a:p>
          <a:p>
            <a:r>
              <a:rPr lang="en-US" dirty="0" smtClean="0"/>
              <a:t>Pro communist groups such as the Vietcong formed in the south to oust Diem from power</a:t>
            </a:r>
          </a:p>
          <a:p>
            <a:pPr lvl="1"/>
            <a:r>
              <a:rPr lang="en-US" dirty="0" smtClean="0"/>
              <a:t>Assassinated government officials</a:t>
            </a:r>
          </a:p>
          <a:p>
            <a:pPr lvl="1"/>
            <a:r>
              <a:rPr lang="en-US" dirty="0" smtClean="0"/>
              <a:t>Destroyed roads and bridges</a:t>
            </a:r>
          </a:p>
          <a:p>
            <a:r>
              <a:rPr lang="en-US" dirty="0" smtClean="0"/>
              <a:t>Diem was unpopular based on his religion and legislation he backed, US support was the only thing keeping him in power</a:t>
            </a:r>
            <a:endParaRPr lang="en-US" dirty="0"/>
          </a:p>
        </p:txBody>
      </p:sp>
      <p:pic>
        <p:nvPicPr>
          <p:cNvPr id="7" name="Content Placeholder 6" descr="burning_mun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443269"/>
            <a:ext cx="3521075" cy="28398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Kennedy Sends in Troops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1961 President Kennedy sent Special Forces troops to help advise South Vietnam Army</a:t>
            </a:r>
          </a:p>
          <a:p>
            <a:pPr lvl="1"/>
            <a:r>
              <a:rPr lang="en-US" dirty="0" smtClean="0"/>
              <a:t>15,000 advisors were fighting by 1963</a:t>
            </a:r>
          </a:p>
          <a:p>
            <a:r>
              <a:rPr lang="en-US" dirty="0" smtClean="0"/>
              <a:t>Diem continued to cripple his platform with laws and actions </a:t>
            </a:r>
          </a:p>
          <a:p>
            <a:pPr lvl="1"/>
            <a:r>
              <a:rPr lang="en-US" dirty="0" smtClean="0"/>
              <a:t>The US plotted his overthrow with Anti-Diem Generals</a:t>
            </a:r>
          </a:p>
          <a:p>
            <a:pPr lvl="1"/>
            <a:r>
              <a:rPr lang="en-US" dirty="0" smtClean="0"/>
              <a:t>November 1, 1963 Diem was removed from power and later assassinated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Gulf of Tonkin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1964 the USS Maddox was attacked by North Vietnam torpedoes</a:t>
            </a:r>
          </a:p>
          <a:p>
            <a:r>
              <a:rPr lang="en-US" dirty="0" smtClean="0"/>
              <a:t>President Johnson viewed this as an act of aggression and asked congress to allow force to protect troops</a:t>
            </a:r>
          </a:p>
          <a:p>
            <a:r>
              <a:rPr lang="en-US" dirty="0" smtClean="0"/>
              <a:t>Congress passed the Gulf of Tonkin Resolution</a:t>
            </a:r>
          </a:p>
          <a:p>
            <a:pPr lvl="1"/>
            <a:r>
              <a:rPr lang="en-US" dirty="0" smtClean="0"/>
              <a:t>Gave Johnson Power to commit troops to South Vietnam</a:t>
            </a:r>
          </a:p>
          <a:p>
            <a:pPr lvl="1"/>
            <a:r>
              <a:rPr lang="en-US" dirty="0" smtClean="0"/>
              <a:t>Also allowed all necessary measures to repel armed attacks against US Forces </a:t>
            </a:r>
            <a:endParaRPr lang="en-US" dirty="0"/>
          </a:p>
        </p:txBody>
      </p:sp>
      <p:pic>
        <p:nvPicPr>
          <p:cNvPr id="5" name="Content Placeholder 4" descr="johnson and gulf of tonkin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2459153"/>
            <a:ext cx="3521075" cy="280805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Rolling Thunder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1965 President Johnson ordered a massive bombing strike on North Vietnam following Vietcong attacks on Americans</a:t>
            </a:r>
          </a:p>
          <a:p>
            <a:r>
              <a:rPr lang="en-US" dirty="0" smtClean="0"/>
              <a:t>Johnson also increased the number of troops on the ground </a:t>
            </a:r>
          </a:p>
          <a:p>
            <a:pPr lvl="1"/>
            <a:r>
              <a:rPr lang="en-US" dirty="0" smtClean="0"/>
              <a:t>Soldiers left their adviser roles and took on combatant jobs </a:t>
            </a:r>
          </a:p>
          <a:p>
            <a:r>
              <a:rPr lang="en-US" dirty="0" smtClean="0"/>
              <a:t>From 1965-1975 the US dropped over 6 million tons of bombs, Napalm, and Agent Orange</a:t>
            </a:r>
            <a:endParaRPr lang="en-US" dirty="0"/>
          </a:p>
        </p:txBody>
      </p:sp>
      <p:pic>
        <p:nvPicPr>
          <p:cNvPr id="5" name="Content Placeholder 4" descr="napal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2514600"/>
            <a:ext cx="3521075" cy="268882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851</TotalTime>
  <Words>1609</Words>
  <Application>Microsoft Office PowerPoint</Application>
  <PresentationFormat>On-screen Show (4:3)</PresentationFormat>
  <Paragraphs>171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Opulent</vt:lpstr>
      <vt:lpstr>Vietnam: Start to End</vt:lpstr>
      <vt:lpstr>French Colonialism</vt:lpstr>
      <vt:lpstr>Vietnam &amp; Communism</vt:lpstr>
      <vt:lpstr>France Looses IndoChina</vt:lpstr>
      <vt:lpstr>America Contains Communism</vt:lpstr>
      <vt:lpstr>1956 Reunification Elections</vt:lpstr>
      <vt:lpstr>Kennedy Sends in Troops</vt:lpstr>
      <vt:lpstr>The Gulf of Tonkin Resolution</vt:lpstr>
      <vt:lpstr>Operation Rolling Thunder</vt:lpstr>
      <vt:lpstr>Guerilla Warfare </vt:lpstr>
      <vt:lpstr>Doubt in America</vt:lpstr>
      <vt:lpstr>The Draft</vt:lpstr>
      <vt:lpstr>Students Protest</vt:lpstr>
      <vt:lpstr>The First Television War</vt:lpstr>
      <vt:lpstr>Tet Offensive</vt:lpstr>
      <vt:lpstr>1968 Election</vt:lpstr>
      <vt:lpstr>Nixon’s Vietnam Peace talks</vt:lpstr>
      <vt:lpstr>Vietnamization</vt:lpstr>
      <vt:lpstr>Cambodia</vt:lpstr>
      <vt:lpstr>Discontent at home</vt:lpstr>
      <vt:lpstr>Counter Protests</vt:lpstr>
      <vt:lpstr>My Lai</vt:lpstr>
      <vt:lpstr>The War ends</vt:lpstr>
      <vt:lpstr>Paris Peace Accords</vt:lpstr>
      <vt:lpstr>Fall of Saigon</vt:lpstr>
      <vt:lpstr>Impact of Vietnam </vt:lpstr>
      <vt:lpstr>Impact on American Politics</vt:lpstr>
    </vt:vector>
  </TitlesOfParts>
  <Company>FNSBSD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Vietnam: Start to End</dc:title>
  <dc:creator>f352856</dc:creator>
  <cp:lastModifiedBy>Lewis, Alex </cp:lastModifiedBy>
  <cp:revision>11</cp:revision>
  <dcterms:created xsi:type="dcterms:W3CDTF">2011-04-18T17:11:57Z</dcterms:created>
  <dcterms:modified xsi:type="dcterms:W3CDTF">2012-04-10T18:00:38Z</dcterms:modified>
</cp:coreProperties>
</file>