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33" autoAdjust="0"/>
  </p:normalViewPr>
  <p:slideViewPr>
    <p:cSldViewPr>
      <p:cViewPr varScale="1">
        <p:scale>
          <a:sx n="64" d="100"/>
          <a:sy n="64" d="100"/>
        </p:scale>
        <p:origin x="-9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DCE02F63-53E2-4A0C-B285-B50A2F421479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CC650FDC-A0C0-4564-A997-F209EE66C7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B7316-CEF2-4CDB-8923-E1362086BC7B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86B46-D945-4DCD-9F36-11B5A99CB3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86B46-D945-4DCD-9F36-11B5A99CB3A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1066C-6D7E-4894-90A7-B9AC93018E5C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3080-FE02-4BF4-9A1B-D81730C9D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1066C-6D7E-4894-90A7-B9AC93018E5C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3080-FE02-4BF4-9A1B-D81730C9D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1066C-6D7E-4894-90A7-B9AC93018E5C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3080-FE02-4BF4-9A1B-D81730C9D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1066C-6D7E-4894-90A7-B9AC93018E5C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3080-FE02-4BF4-9A1B-D81730C9D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1066C-6D7E-4894-90A7-B9AC93018E5C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3080-FE02-4BF4-9A1B-D81730C9D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1066C-6D7E-4894-90A7-B9AC93018E5C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3080-FE02-4BF4-9A1B-D81730C9D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1066C-6D7E-4894-90A7-B9AC93018E5C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3080-FE02-4BF4-9A1B-D81730C9D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1066C-6D7E-4894-90A7-B9AC93018E5C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3080-FE02-4BF4-9A1B-D81730C9D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1066C-6D7E-4894-90A7-B9AC93018E5C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3080-FE02-4BF4-9A1B-D81730C9D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1066C-6D7E-4894-90A7-B9AC93018E5C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3080-FE02-4BF4-9A1B-D81730C9D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1066C-6D7E-4894-90A7-B9AC93018E5C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1D03080-FE02-4BF4-9A1B-D81730C9D2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81066C-6D7E-4894-90A7-B9AC93018E5C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D03080-FE02-4BF4-9A1B-D81730C9D29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33400"/>
            <a:ext cx="7851648" cy="1828800"/>
          </a:xfrm>
        </p:spPr>
        <p:txBody>
          <a:bodyPr/>
          <a:lstStyle/>
          <a:p>
            <a:r>
              <a:rPr lang="en-US" dirty="0" smtClean="0"/>
              <a:t>The Korean “Conflict”</a:t>
            </a:r>
            <a:endParaRPr lang="en-US" dirty="0"/>
          </a:p>
        </p:txBody>
      </p:sp>
      <p:pic>
        <p:nvPicPr>
          <p:cNvPr id="13314" name="Picture 2" descr="http://www.ga.wa.gov/visitor/korean/KoreanWar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295524"/>
            <a:ext cx="571500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Truman vs. MacArthur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Following the invasion of China, the war became more complicated</a:t>
            </a:r>
          </a:p>
          <a:p>
            <a:r>
              <a:rPr lang="en-US" dirty="0" smtClean="0"/>
              <a:t>MacArthur knew the battle could not be won without a larger commitment of troops and possibly atomic weapons</a:t>
            </a:r>
          </a:p>
          <a:p>
            <a:r>
              <a:rPr lang="en-US" dirty="0" smtClean="0"/>
              <a:t>Truman refused both </a:t>
            </a:r>
          </a:p>
          <a:p>
            <a:r>
              <a:rPr lang="en-US" dirty="0" smtClean="0"/>
              <a:t>MacArthur was outraged at Truman’s use of limited war and wrote to House Republican leaders attacking the President</a:t>
            </a:r>
          </a:p>
          <a:p>
            <a:r>
              <a:rPr lang="en-US" dirty="0" smtClean="0"/>
              <a:t>Truman fired MacArthur for insubordination </a:t>
            </a:r>
          </a:p>
          <a:p>
            <a:pPr lvl="1"/>
            <a:r>
              <a:rPr lang="en-US" dirty="0" smtClean="0"/>
              <a:t>Upon MacArthur’s return home he was welcomed as a National Hero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Stalemate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battles continued to be bloody and ruthless, but produced little results</a:t>
            </a:r>
          </a:p>
          <a:p>
            <a:r>
              <a:rPr lang="en-US" dirty="0" smtClean="0"/>
              <a:t>The war had stalled at the original 38</a:t>
            </a:r>
            <a:r>
              <a:rPr lang="en-US" baseline="30000" dirty="0" smtClean="0"/>
              <a:t>th</a:t>
            </a:r>
            <a:r>
              <a:rPr lang="en-US" dirty="0" smtClean="0"/>
              <a:t> parallel </a:t>
            </a:r>
          </a:p>
          <a:p>
            <a:r>
              <a:rPr lang="en-US" dirty="0" smtClean="0"/>
              <a:t>During the Presidential election of 1952 Eisenhower promised to end the war if elected</a:t>
            </a:r>
          </a:p>
          <a:p>
            <a:pPr lvl="1"/>
            <a:r>
              <a:rPr lang="en-US" dirty="0" smtClean="0"/>
              <a:t>Upon victory Eisenhower visited Korea and inspected troops and hinted at more aggressive efforts to the opposing side.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Settling the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1953 the world had tired of the conflict and the fear of nuclear weapons had led to more successful peace talks</a:t>
            </a:r>
          </a:p>
          <a:p>
            <a:r>
              <a:rPr lang="en-US" dirty="0" smtClean="0"/>
              <a:t>Joseph Stalin had died </a:t>
            </a:r>
          </a:p>
          <a:p>
            <a:r>
              <a:rPr lang="en-US" dirty="0" smtClean="0"/>
              <a:t>After 3 years of fighting a cease fire was signed in July 1953.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the War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463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859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Immediate Effects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Long Term Effects</a:t>
                      </a:r>
                      <a:endParaRPr lang="en-US" dirty="0"/>
                    </a:p>
                  </a:txBody>
                  <a:tcPr/>
                </a:tc>
              </a:tr>
              <a:tr h="385922">
                <a:tc>
                  <a:txBody>
                    <a:bodyPr/>
                    <a:lstStyle/>
                    <a:p>
                      <a:r>
                        <a:rPr lang="en-US" dirty="0" smtClean="0"/>
                        <a:t>37,000</a:t>
                      </a:r>
                      <a:r>
                        <a:rPr lang="en-US" baseline="0" dirty="0" smtClean="0"/>
                        <a:t> Americans Killed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Military spending increased</a:t>
                      </a:r>
                      <a:endParaRPr lang="en-US" dirty="0"/>
                    </a:p>
                  </a:txBody>
                  <a:tcPr/>
                </a:tc>
              </a:tr>
              <a:tr h="385922">
                <a:tc>
                  <a:txBody>
                    <a:bodyPr/>
                    <a:lstStyle/>
                    <a:p>
                      <a:r>
                        <a:rPr lang="en-US" dirty="0" smtClean="0"/>
                        <a:t>103,000 Americans wounded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Military commitments increase worldwide</a:t>
                      </a:r>
                      <a:endParaRPr lang="en-US" dirty="0"/>
                    </a:p>
                  </a:txBody>
                  <a:tcPr/>
                </a:tc>
              </a:tr>
              <a:tr h="385922">
                <a:tc>
                  <a:txBody>
                    <a:bodyPr/>
                    <a:lstStyle/>
                    <a:p>
                      <a:r>
                        <a:rPr lang="en-US" dirty="0" smtClean="0"/>
                        <a:t>Relations with China Worsen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Relations with Japan Improve</a:t>
                      </a:r>
                      <a:endParaRPr lang="en-US" dirty="0"/>
                    </a:p>
                  </a:txBody>
                  <a:tcPr/>
                </a:tc>
              </a:tr>
              <a:tr h="666112">
                <a:tc>
                  <a:txBody>
                    <a:bodyPr/>
                    <a:lstStyle/>
                    <a:p>
                      <a:r>
                        <a:rPr lang="en-US" dirty="0" smtClean="0"/>
                        <a:t>Armed Forces racially integrated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Future Presidents send military into combat without Congressional approval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4343400"/>
            <a:ext cx="8077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There was no victory in Korea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North Korea remained Communist and loyal to China and Soviet Union, South Korea remained noncommunist and loyal to the US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Southeast Asia Treaty Organization was created to prevent the spread of Communism throughout the rest of Asia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Members were Pakistan, Thailand, Philippines, Australia, New Zealand, France, Britain, and the US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Korea after WWII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During WWII Korea had been occupied by Japanese forces</a:t>
            </a:r>
          </a:p>
          <a:p>
            <a:r>
              <a:rPr lang="en-US" dirty="0" smtClean="0"/>
              <a:t>Once the war was over Soviet Union and United States split the country into two new countries at the 38</a:t>
            </a:r>
            <a:r>
              <a:rPr lang="en-US" baseline="30000" dirty="0" smtClean="0"/>
              <a:t>th</a:t>
            </a:r>
            <a:r>
              <a:rPr lang="en-US" dirty="0" smtClean="0"/>
              <a:t> Parallel </a:t>
            </a:r>
          </a:p>
          <a:p>
            <a:pPr lvl="1"/>
            <a:r>
              <a:rPr lang="en-US" dirty="0" smtClean="0"/>
              <a:t>North Korea- Communist</a:t>
            </a:r>
          </a:p>
          <a:p>
            <a:pPr lvl="1"/>
            <a:r>
              <a:rPr lang="en-US" dirty="0" smtClean="0"/>
              <a:t>South Korea- non-Communist</a:t>
            </a:r>
            <a:endParaRPr lang="en-US" dirty="0"/>
          </a:p>
        </p:txBody>
      </p:sp>
      <p:pic>
        <p:nvPicPr>
          <p:cNvPr id="5" name="Content Placeholder 4" descr="north_korea_map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95875" y="2447131"/>
            <a:ext cx="3143250" cy="338137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Prior to WWII China was in a bitter Civil war</a:t>
            </a:r>
          </a:p>
          <a:p>
            <a:pPr lvl="1"/>
            <a:r>
              <a:rPr lang="en-US" dirty="0" smtClean="0"/>
              <a:t>Nationalist leader Jiang </a:t>
            </a:r>
            <a:r>
              <a:rPr lang="en-US" dirty="0" err="1" smtClean="0"/>
              <a:t>Jieshi</a:t>
            </a:r>
            <a:endParaRPr lang="en-US" dirty="0" smtClean="0"/>
          </a:p>
          <a:p>
            <a:pPr lvl="1"/>
            <a:r>
              <a:rPr lang="en-US" dirty="0" smtClean="0"/>
              <a:t>Communist leader Mao Zedong </a:t>
            </a:r>
          </a:p>
          <a:p>
            <a:r>
              <a:rPr lang="en-US" dirty="0" smtClean="0"/>
              <a:t>During WWII they set their differences aside to battle the Japanese </a:t>
            </a:r>
          </a:p>
          <a:p>
            <a:r>
              <a:rPr lang="en-US" dirty="0" smtClean="0"/>
              <a:t>Following the war they resumed their fighting</a:t>
            </a:r>
          </a:p>
          <a:p>
            <a:pPr lvl="1"/>
            <a:r>
              <a:rPr lang="en-US" dirty="0" smtClean="0"/>
              <a:t>Soviet Union provided aid to Mao</a:t>
            </a:r>
          </a:p>
          <a:p>
            <a:pPr lvl="1"/>
            <a:r>
              <a:rPr lang="en-US" dirty="0" smtClean="0"/>
              <a:t>United States sent billions to Jiang </a:t>
            </a:r>
            <a:endParaRPr lang="en-US" dirty="0"/>
          </a:p>
        </p:txBody>
      </p:sp>
      <p:pic>
        <p:nvPicPr>
          <p:cNvPr id="5" name="Content Placeholder 4" descr="mao-zedon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096000" y="1600200"/>
            <a:ext cx="1676400" cy="1754632"/>
          </a:xfrm>
        </p:spPr>
      </p:pic>
      <p:pic>
        <p:nvPicPr>
          <p:cNvPr id="6" name="Picture 5" descr="jia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3581400"/>
            <a:ext cx="3365500" cy="252054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Communist China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Jiang and his generals were corrupt</a:t>
            </a:r>
          </a:p>
          <a:p>
            <a:pPr lvl="1"/>
            <a:r>
              <a:rPr lang="en-US" dirty="0" smtClean="0"/>
              <a:t>Using US aid money to line their own pockets</a:t>
            </a:r>
          </a:p>
          <a:p>
            <a:pPr lvl="1"/>
            <a:r>
              <a:rPr lang="en-US" dirty="0" smtClean="0"/>
              <a:t>Chinese civilians were starving due to lack of food and supplies</a:t>
            </a:r>
          </a:p>
          <a:p>
            <a:r>
              <a:rPr lang="en-US" dirty="0" smtClean="0"/>
              <a:t>Mao promised to feed the people in return for their support</a:t>
            </a:r>
          </a:p>
          <a:p>
            <a:r>
              <a:rPr lang="en-US" dirty="0" smtClean="0"/>
              <a:t>Mao was victorious in China and Communism took over</a:t>
            </a:r>
          </a:p>
          <a:p>
            <a:r>
              <a:rPr lang="en-US" dirty="0" smtClean="0"/>
              <a:t>Jiang escaped to </a:t>
            </a:r>
            <a:r>
              <a:rPr lang="en-US" dirty="0" err="1" smtClean="0"/>
              <a:t>Taiwain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 Korea Invades the South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 June 1949 American troops left South Korea coinciding with China loosing to the Communists.</a:t>
            </a:r>
          </a:p>
          <a:p>
            <a:r>
              <a:rPr lang="en-US" dirty="0" smtClean="0"/>
              <a:t>In June of 1950 North Korea invaded South Korea, taking their capitol city within days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Content Placeholder 4" descr="korean_war_ground_comba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562765"/>
            <a:ext cx="4038600" cy="315010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Truman did not want to appease the North Korean’s so he immediately announced the US would aid the South Koreans</a:t>
            </a:r>
          </a:p>
          <a:p>
            <a:r>
              <a:rPr lang="en-US" dirty="0" smtClean="0"/>
              <a:t>The UN Security Council voted unanimously to follow the US’s lead</a:t>
            </a:r>
          </a:p>
          <a:p>
            <a:r>
              <a:rPr lang="en-US" dirty="0" smtClean="0"/>
              <a:t>There was not a formal declaration of war, but Truman supported the UN resolution and ordered troops to South Korea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Forces on the 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Troops under the command of General Douglas MacArthur left Japan to meet up with South Korean Allies </a:t>
            </a:r>
          </a:p>
          <a:p>
            <a:pPr lvl="1"/>
            <a:r>
              <a:rPr lang="en-US" dirty="0" smtClean="0"/>
              <a:t>Troops were not prepared to fight in Monsoon, tropical conditions </a:t>
            </a:r>
          </a:p>
          <a:p>
            <a:pPr lvl="1"/>
            <a:r>
              <a:rPr lang="en-US" dirty="0" smtClean="0"/>
              <a:t>Soon were retreating alongside South Korean troops</a:t>
            </a:r>
          </a:p>
          <a:p>
            <a:pPr lvl="1"/>
            <a:r>
              <a:rPr lang="en-US" dirty="0" smtClean="0"/>
              <a:t>While recovering from the retreat US and South Korean forces were joined by soldiers from countries belonging to the UN.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MacArthur </a:t>
            </a:r>
            <a:r>
              <a:rPr lang="en-US" dirty="0"/>
              <a:t>S</a:t>
            </a:r>
            <a:r>
              <a:rPr lang="en-US" dirty="0" smtClean="0"/>
              <a:t>trikes </a:t>
            </a:r>
            <a:r>
              <a:rPr lang="en-US" dirty="0"/>
              <a:t>B</a:t>
            </a:r>
            <a:r>
              <a:rPr lang="en-US" dirty="0" smtClean="0"/>
              <a:t>ack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By September 1950 troops were trained and re-supplied</a:t>
            </a:r>
          </a:p>
          <a:p>
            <a:r>
              <a:rPr lang="en-US" dirty="0" smtClean="0"/>
              <a:t>MacArthur figured North Korea had limited supply lines due to their rapid attacks </a:t>
            </a:r>
          </a:p>
          <a:p>
            <a:r>
              <a:rPr lang="en-US" dirty="0" smtClean="0"/>
              <a:t>MacArthur planed a surprise attack at Inchon, behind enemy lines</a:t>
            </a:r>
          </a:p>
          <a:p>
            <a:r>
              <a:rPr lang="en-US" dirty="0" smtClean="0"/>
              <a:t>The attack at Inchon was so successful North Korean troops retreated north of the 38</a:t>
            </a:r>
            <a:r>
              <a:rPr lang="en-US" baseline="30000" dirty="0" smtClean="0"/>
              <a:t>th</a:t>
            </a:r>
            <a:r>
              <a:rPr lang="en-US" dirty="0" smtClean="0"/>
              <a:t> Parallel </a:t>
            </a:r>
            <a:endParaRPr lang="en-US" dirty="0"/>
          </a:p>
        </p:txBody>
      </p:sp>
      <p:pic>
        <p:nvPicPr>
          <p:cNvPr id="5" name="Content Placeholder 4" descr="korean wa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2590800"/>
            <a:ext cx="3986803" cy="2991771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 Interferes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United States the pushed a resolution through UN to support a Unified, Independent, Democratic Korea. </a:t>
            </a:r>
          </a:p>
          <a:p>
            <a:r>
              <a:rPr lang="en-US" dirty="0" smtClean="0"/>
              <a:t>China warned the US not to advance near its boarders</a:t>
            </a:r>
          </a:p>
          <a:p>
            <a:r>
              <a:rPr lang="en-US" dirty="0" smtClean="0"/>
              <a:t>MacArthur assured Truman the Chinese would not make good on their warnings</a:t>
            </a:r>
          </a:p>
          <a:p>
            <a:r>
              <a:rPr lang="en-US" dirty="0" smtClean="0"/>
              <a:t>Truman allowed MacArthur to advance into North Korea</a:t>
            </a:r>
          </a:p>
          <a:p>
            <a:r>
              <a:rPr lang="en-US" dirty="0" smtClean="0"/>
              <a:t>By November 1950 the US had reached the Chinese Border, and 300,000 Chinese troops attacked South Korean and US positions.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175</TotalTime>
  <Words>700</Words>
  <Application>Microsoft Office PowerPoint</Application>
  <PresentationFormat>On-screen Show (4:3)</PresentationFormat>
  <Paragraphs>76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The Korean “Conflict”</vt:lpstr>
      <vt:lpstr>Korea after WWII</vt:lpstr>
      <vt:lpstr>China</vt:lpstr>
      <vt:lpstr>Communist China </vt:lpstr>
      <vt:lpstr>North Korea Invades the South</vt:lpstr>
      <vt:lpstr>US Reaction</vt:lpstr>
      <vt:lpstr>US Forces on the Ground</vt:lpstr>
      <vt:lpstr>MacArthur Strikes Back </vt:lpstr>
      <vt:lpstr>China Interferes </vt:lpstr>
      <vt:lpstr>Truman vs. MacArthur </vt:lpstr>
      <vt:lpstr>Stalemate </vt:lpstr>
      <vt:lpstr>Settling the Conflict</vt:lpstr>
      <vt:lpstr>Effects of the War</vt:lpstr>
    </vt:vector>
  </TitlesOfParts>
  <Company>FNSBSD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Korean “Conflict”</dc:title>
  <dc:creator>f352856</dc:creator>
  <cp:lastModifiedBy>f352856</cp:lastModifiedBy>
  <cp:revision>3</cp:revision>
  <dcterms:created xsi:type="dcterms:W3CDTF">2011-03-22T17:20:15Z</dcterms:created>
  <dcterms:modified xsi:type="dcterms:W3CDTF">2011-04-11T22:04:47Z</dcterms:modified>
</cp:coreProperties>
</file>