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33" autoAdjust="0"/>
  </p:normalViewPr>
  <p:slideViewPr>
    <p:cSldViewPr>
      <p:cViewPr varScale="1">
        <p:scale>
          <a:sx n="64" d="100"/>
          <a:sy n="64" d="100"/>
        </p:scale>
        <p:origin x="-9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2C23A3A-206A-4CA3-8335-EEB66DE89531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965222E-F76D-41E8-A1CD-188ED68025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9B11-D8B5-40D3-A523-B944E59523C1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8F39-4C74-48CD-8BB9-C29C426B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9B11-D8B5-40D3-A523-B944E59523C1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8F39-4C74-48CD-8BB9-C29C426B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9B11-D8B5-40D3-A523-B944E59523C1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8F39-4C74-48CD-8BB9-C29C426B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9B11-D8B5-40D3-A523-B944E59523C1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8F39-4C74-48CD-8BB9-C29C426B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9B11-D8B5-40D3-A523-B944E59523C1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8F39-4C74-48CD-8BB9-C29C426B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9B11-D8B5-40D3-A523-B944E59523C1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8F39-4C74-48CD-8BB9-C29C426B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9B11-D8B5-40D3-A523-B944E59523C1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8F39-4C74-48CD-8BB9-C29C426B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9B11-D8B5-40D3-A523-B944E59523C1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8F39-4C74-48CD-8BB9-C29C426B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9B11-D8B5-40D3-A523-B944E59523C1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8F39-4C74-48CD-8BB9-C29C426B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9B11-D8B5-40D3-A523-B944E59523C1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8F39-4C74-48CD-8BB9-C29C426B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9B11-D8B5-40D3-A523-B944E59523C1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8F39-4C74-48CD-8BB9-C29C426B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99B11-D8B5-40D3-A523-B944E59523C1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38F39-4C74-48CD-8BB9-C29C426B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 of the Cold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Military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Largest Peace Time buildup in peace time history</a:t>
            </a:r>
          </a:p>
          <a:p>
            <a:r>
              <a:rPr lang="en-US" dirty="0" smtClean="0"/>
              <a:t>Spent billions on b-1 and b-2 bombers</a:t>
            </a:r>
          </a:p>
          <a:p>
            <a:r>
              <a:rPr lang="en-US" dirty="0" smtClean="0"/>
              <a:t>Placed new nuclear missile launch sites in Europe</a:t>
            </a:r>
          </a:p>
          <a:p>
            <a:r>
              <a:rPr lang="en-US" dirty="0" smtClean="0"/>
              <a:t>Began the Strategic Defense Initiative</a:t>
            </a:r>
          </a:p>
          <a:p>
            <a:pPr lvl="1"/>
            <a:r>
              <a:rPr lang="en-US" dirty="0" smtClean="0"/>
              <a:t>Star Wars</a:t>
            </a:r>
          </a:p>
          <a:p>
            <a:pPr lvl="2"/>
            <a:r>
              <a:rPr lang="en-US" dirty="0" smtClean="0"/>
              <a:t>Lasers from space and land would shoot down enemy missiles threatening 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Anti-Communist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Regan believed that funding anti-communists around the globe would bring down communism </a:t>
            </a:r>
          </a:p>
          <a:p>
            <a:r>
              <a:rPr lang="en-US" dirty="0" smtClean="0"/>
              <a:t>CIA trained/funded mujahedeen rebels in Afghanistan to fight soviet troops</a:t>
            </a:r>
          </a:p>
          <a:p>
            <a:r>
              <a:rPr lang="en-US" dirty="0" smtClean="0"/>
              <a:t>US funded Nicaraguan rebels to protect the nation from Communism</a:t>
            </a:r>
          </a:p>
          <a:p>
            <a:pPr lvl="1"/>
            <a:r>
              <a:rPr lang="en-US" dirty="0" smtClean="0"/>
              <a:t>El Salvador, and Grenada were also funded and protected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Gorbachev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Mikhail Gorbachev became President of USSR in 1985 he brought new ideas of leadership</a:t>
            </a:r>
          </a:p>
          <a:p>
            <a:pPr lvl="1"/>
            <a:r>
              <a:rPr lang="en-US" dirty="0" smtClean="0"/>
              <a:t>Glasnost- “a new openness”</a:t>
            </a:r>
          </a:p>
          <a:p>
            <a:pPr lvl="1"/>
            <a:r>
              <a:rPr lang="en-US" dirty="0" smtClean="0"/>
              <a:t>Perestroika- reforming the soviet system</a:t>
            </a:r>
          </a:p>
          <a:p>
            <a:r>
              <a:rPr lang="en-US" dirty="0" smtClean="0"/>
              <a:t>USSR economy was in ruin</a:t>
            </a:r>
          </a:p>
          <a:p>
            <a:pPr lvl="1"/>
            <a:r>
              <a:rPr lang="en-US" dirty="0" smtClean="0"/>
              <a:t>Food shortages, factories could not compete, military drained funding</a:t>
            </a:r>
          </a:p>
          <a:p>
            <a:r>
              <a:rPr lang="en-US" dirty="0" smtClean="0"/>
              <a:t>Attempted to bring USSR away from socialist controlled government 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 Meets Gorbachev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Reagan met with Gorbachev 4 times during his second term in office</a:t>
            </a:r>
          </a:p>
          <a:p>
            <a:pPr lvl="1"/>
            <a:r>
              <a:rPr lang="en-US" dirty="0" smtClean="0"/>
              <a:t>Reagan announced that the USSR was no longer an evil empire, that era had passed</a:t>
            </a:r>
          </a:p>
          <a:p>
            <a:r>
              <a:rPr lang="en-US" dirty="0" smtClean="0"/>
              <a:t>START I Treaty was negotiated</a:t>
            </a:r>
          </a:p>
          <a:p>
            <a:pPr lvl="1"/>
            <a:r>
              <a:rPr lang="en-US" dirty="0" smtClean="0"/>
              <a:t>Limiting the number of nuclear weapons in the world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War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1988-1991 many coups spread across Eastern Europe collapsing Communist governments</a:t>
            </a:r>
          </a:p>
          <a:p>
            <a:pPr lvl="1"/>
            <a:r>
              <a:rPr lang="en-US" dirty="0" smtClean="0"/>
              <a:t>Poland, Hungary, Czechoslovakia, Bulgaria, Romania, Albania, and Yugoslavia</a:t>
            </a:r>
          </a:p>
          <a:p>
            <a:pPr lvl="1"/>
            <a:r>
              <a:rPr lang="en-US" dirty="0" smtClean="0"/>
              <a:t>These countries held Democratic elections</a:t>
            </a:r>
          </a:p>
          <a:p>
            <a:r>
              <a:rPr lang="en-US" dirty="0" smtClean="0"/>
              <a:t>The Berlin Wall fell allowing Western Germans to mingle with Eastern Germans for the first time </a:t>
            </a:r>
            <a:r>
              <a:rPr lang="en-US" smtClean="0"/>
              <a:t>in years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Iran-Contra Affair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1985 the US government sold weapons to Iran in exchange for their promise to pressure Lebanon to release American hostages</a:t>
            </a:r>
          </a:p>
          <a:p>
            <a:pPr lvl="1"/>
            <a:r>
              <a:rPr lang="en-US" dirty="0" smtClean="0"/>
              <a:t>The plan did not work (made US look bad for going against their “no negotiation with terrorist agreement”</a:t>
            </a:r>
          </a:p>
          <a:p>
            <a:r>
              <a:rPr lang="en-US" dirty="0" smtClean="0"/>
              <a:t>The money from the weapons sales was sent to Nicaragua Contra fighters despite Congress’s ruling that no more funds would be sent to Nicaragua</a:t>
            </a:r>
          </a:p>
          <a:p>
            <a:pPr lvl="1"/>
            <a:r>
              <a:rPr lang="en-US" dirty="0" smtClean="0"/>
              <a:t>In 1986 news of this came out and those involved were convicted and sent to jail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325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End of the Cold War</vt:lpstr>
      <vt:lpstr>US Military</vt:lpstr>
      <vt:lpstr>Anti-Communist Aid</vt:lpstr>
      <vt:lpstr>Gorbachev</vt:lpstr>
      <vt:lpstr>Reagan Meets Gorbachev</vt:lpstr>
      <vt:lpstr>The War Ends</vt:lpstr>
      <vt:lpstr>Iran-Contra Affair </vt:lpstr>
    </vt:vector>
  </TitlesOfParts>
  <Company>FNSBSD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 of the Cold War</dc:title>
  <dc:creator>f352856</dc:creator>
  <cp:lastModifiedBy>f352856</cp:lastModifiedBy>
  <cp:revision>4</cp:revision>
  <dcterms:created xsi:type="dcterms:W3CDTF">2011-05-04T18:01:07Z</dcterms:created>
  <dcterms:modified xsi:type="dcterms:W3CDTF">2011-05-05T21:13:48Z</dcterms:modified>
</cp:coreProperties>
</file>