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23" autoAdjust="0"/>
  </p:normalViewPr>
  <p:slideViewPr>
    <p:cSldViewPr>
      <p:cViewPr varScale="1">
        <p:scale>
          <a:sx n="63" d="100"/>
          <a:sy n="63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483DC0B-E29C-4D1D-95A7-CC83A22B95A4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3EC2BC6-54D6-44A6-80F3-1EA96A53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04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44682-3035-4A8C-83C0-DCDEF4876B20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BFB37-1B3C-4D4E-85F0-A6D7B1FD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FB37-1B3C-4D4E-85F0-A6D7B1FDD9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0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31C03EB-ECD2-496D-ACE6-4DE08D7B7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593C-9B1D-4656-81DA-585FB42CE0A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03EB-ECD2-496D-ACE6-4DE08D7B7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593C-9B1D-4656-81DA-585FB42CE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03EB-ECD2-496D-ACE6-4DE08D7B7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593C-9B1D-4656-81DA-585FB42CE0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C03EB-ECD2-496D-ACE6-4DE08D7B7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72593C-9B1D-4656-81DA-585FB42CE0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03EB-ECD2-496D-ACE6-4DE08D7B7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593C-9B1D-4656-81DA-585FB42CE0A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1C03EB-ECD2-496D-ACE6-4DE08D7B7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72593C-9B1D-4656-81DA-585FB42CE0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1C03EB-ECD2-496D-ACE6-4DE08D7B7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772593C-9B1D-4656-81DA-585FB42CE0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03EB-ECD2-496D-ACE6-4DE08D7B7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593C-9B1D-4656-81DA-585FB42CE0A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03EB-ECD2-496D-ACE6-4DE08D7B7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593C-9B1D-4656-81DA-585FB42CE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1C03EB-ECD2-496D-ACE6-4DE08D7B7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72593C-9B1D-4656-81DA-585FB42CE0A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31C03EB-ECD2-496D-ACE6-4DE08D7B7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772593C-9B1D-4656-81DA-585FB42CE0A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31C03EB-ECD2-496D-ACE6-4DE08D7B7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772593C-9B1D-4656-81DA-585FB42CE0A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Colonial Alaska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returning crew members of the St. Paul and St. Peter told stories of large fur bearing game animals in Alaska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This news excited fur traders and trappers throughout Siberia and Russia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first expedition for furs went to Bering Island and returned successful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news and foreseeable profits caused many Russian businessmen and hunters to go to Alaska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1026" name="Picture 2" descr="C:\Users\f352856\AppData\Local\Microsoft\Windows\Temporary Internet Files\Content.IE5\HQN3W75H\MC900337958[1]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3107761" cy="213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3200" dirty="0" smtClean="0"/>
              <a:t>What was Russia’s response to the discovery of Alaska?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smtClean="0"/>
              <a:t>What did other European nations do when they heard about the Alaskan Discovery?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smtClean="0"/>
              <a:t>What long lasting effect did the British explorers have on Alaska?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smtClean="0"/>
              <a:t>What were the Russian Settlements like?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smtClean="0"/>
              <a:t>What was Russian governance like in Alaska?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err="1" smtClean="0"/>
              <a:t>Gregorii</a:t>
            </a:r>
            <a:r>
              <a:rPr lang="en-US" sz="1800" dirty="0" smtClean="0"/>
              <a:t> </a:t>
            </a:r>
            <a:r>
              <a:rPr lang="en-US" sz="1800" dirty="0" err="1" smtClean="0"/>
              <a:t>Shelikhov</a:t>
            </a:r>
            <a:r>
              <a:rPr lang="en-US" sz="1800" dirty="0" smtClean="0"/>
              <a:t>, a Siberian trapper was the first to establish a settlement in Alaska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He created a fur camp on Kodiak Island in 1783</a:t>
            </a:r>
          </a:p>
          <a:p>
            <a:pPr marL="285750" lvl="7" indent="-285750" algn="l">
              <a:buFont typeface="Arial" pitchFamily="34" charset="0"/>
              <a:buChar char="•"/>
            </a:pPr>
            <a:r>
              <a:rPr lang="en-US" sz="1800" dirty="0" smtClean="0"/>
              <a:t> The camp was a home base for Fur Hunting in Alaska</a:t>
            </a:r>
          </a:p>
          <a:p>
            <a:pPr marL="285750" lvl="7" indent="-285750" algn="l">
              <a:buFont typeface="Arial" pitchFamily="34" charset="0"/>
              <a:buChar char="•"/>
            </a:pPr>
            <a:r>
              <a:rPr lang="en-US" sz="1800" dirty="0" smtClean="0"/>
              <a:t>Trappers would spread out through Southeast and Southwest Alaska to hunt then bring their finds  back to Kodiak</a:t>
            </a:r>
          </a:p>
          <a:p>
            <a:pPr marL="285750" lvl="7" indent="-285750" algn="l">
              <a:buFont typeface="Arial" pitchFamily="34" charset="0"/>
              <a:buChar char="•"/>
            </a:pPr>
            <a:r>
              <a:rPr lang="en-US" sz="1800" dirty="0" smtClean="0"/>
              <a:t>As the fur trade began to grow more settlements were established along traditional native trade routes. 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19400"/>
            <a:ext cx="2734949" cy="27258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Gregorii</a:t>
            </a:r>
            <a:r>
              <a:rPr lang="en-US" dirty="0"/>
              <a:t> </a:t>
            </a:r>
            <a:r>
              <a:rPr lang="en-US" dirty="0" err="1"/>
              <a:t>Shelikhov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Aleuts resisted the Russians when they first came to the Aleutians for furs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With superior weapons the Russians defeated the Aleuts susceptible locations and primitive war methods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Aleut men were forced to hunt furs for the Russians, and women and children were held hostage until they returned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SW Eskimos </a:t>
            </a:r>
            <a:r>
              <a:rPr lang="en-US" dirty="0"/>
              <a:t>resisted </a:t>
            </a:r>
            <a:r>
              <a:rPr lang="en-US" dirty="0" err="1"/>
              <a:t>Gregorii</a:t>
            </a:r>
            <a:r>
              <a:rPr lang="en-US" dirty="0"/>
              <a:t> </a:t>
            </a:r>
            <a:r>
              <a:rPr lang="en-US" dirty="0" err="1" smtClean="0"/>
              <a:t>Shelikhov</a:t>
            </a:r>
            <a:r>
              <a:rPr lang="en-US" dirty="0" smtClean="0"/>
              <a:t>, but quit their fight when many hostages were taken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err="1"/>
              <a:t>Gregorii</a:t>
            </a:r>
            <a:r>
              <a:rPr lang="en-US" dirty="0"/>
              <a:t> </a:t>
            </a:r>
            <a:r>
              <a:rPr lang="en-US" dirty="0" err="1" smtClean="0"/>
              <a:t>Shelikhov</a:t>
            </a:r>
            <a:r>
              <a:rPr lang="en-US" dirty="0" smtClean="0"/>
              <a:t>, divided the natives up and assigned them tasks based on their skills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614937"/>
            <a:ext cx="4022725" cy="281716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Russians dominated the Natives with weapons, disease, and forced assimilation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16-20,000 Aleuts before 1700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7,000 4,000 in 1840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1784 SW Eskimos 5,000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1790 3,000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Gregorii</a:t>
            </a:r>
            <a:r>
              <a:rPr lang="en-US" dirty="0"/>
              <a:t> </a:t>
            </a:r>
            <a:r>
              <a:rPr lang="en-US" dirty="0" err="1" smtClean="0"/>
              <a:t>Shelikhov</a:t>
            </a:r>
            <a:r>
              <a:rPr lang="en-US" dirty="0" smtClean="0"/>
              <a:t>, built schools to enforce Russian language, religion, and schools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Russian Orthodox church soon followed.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40" y="2020888"/>
            <a:ext cx="2764194" cy="40052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Tsar Peter the Great ruled Russia from 1689-1725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Russia spanned two continents, stretching from the Baltic Sea to the Pacific going east to west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And the Arctic Ocean to the borders of India and China running north to South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022725" cy="2514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17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05200"/>
            <a:ext cx="2133600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Tsar Peter the Great was interested in expanding Russia’s interests in the sciences, trade, commerce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While visiting France Peter the Great he became interested in exploring his vast country and discovering if it connected to N. America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He ordered Feodor </a:t>
            </a:r>
            <a:r>
              <a:rPr lang="en-US" dirty="0" err="1" smtClean="0"/>
              <a:t>Luzhin</a:t>
            </a:r>
            <a:r>
              <a:rPr lang="en-US" dirty="0" smtClean="0"/>
              <a:t> and Ivan </a:t>
            </a:r>
            <a:r>
              <a:rPr lang="en-US" dirty="0" err="1" smtClean="0"/>
              <a:t>Yeverinov</a:t>
            </a:r>
            <a:r>
              <a:rPr lang="en-US" dirty="0" smtClean="0"/>
              <a:t> to explore the eastern portion of the country and mapped the first useful map of the eastern </a:t>
            </a:r>
            <a:r>
              <a:rPr lang="en-US" dirty="0" err="1" smtClean="0"/>
              <a:t>pennisula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Russia’s Expanding Interests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1905000"/>
            <a:ext cx="4022725" cy="3379190"/>
          </a:xfrm>
        </p:spPr>
      </p:pic>
    </p:spTree>
    <p:extLst>
      <p:ext uri="{BB962C8B-B14F-4D97-AF65-F5344CB8AC3E}">
        <p14:creationId xmlns:p14="http://schemas.microsoft.com/office/powerpoint/2010/main" val="4796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Vitus Bering was given charge of an Exploration mission in 1725 to go to the Pacific Coast build ships and sail out looking for American colonies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It took nearly 4 years to reach the Pacific coast and several months after that to build the ship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St. Gabriel Finally Launched in 1729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26" y="2020888"/>
            <a:ext cx="3086623" cy="40052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Vitus Bering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voyage only </a:t>
            </a:r>
            <a:r>
              <a:rPr lang="en-US" smtClean="0"/>
              <a:t>lasted 2 months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They sailed into what is now the Bering Sea and turned around never spotting the N. American coast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They encountered the Little </a:t>
            </a:r>
            <a:r>
              <a:rPr lang="en-US" dirty="0" err="1" smtClean="0"/>
              <a:t>Diomde</a:t>
            </a:r>
            <a:r>
              <a:rPr lang="en-US" dirty="0" smtClean="0"/>
              <a:t> Islands but did not stop to explore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They returned back to Russia with little to offer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They heard stories from the natives that the two continents were split and took that info to Moscow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Bering was labeled a Failure and suffered economic/political losses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02" y="2020888"/>
            <a:ext cx="3304671" cy="40052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Gabriel Voyage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Orders were approved in 1733 for Bering to partake in a 2</a:t>
            </a:r>
            <a:r>
              <a:rPr lang="en-US" baseline="30000" dirty="0" smtClean="0"/>
              <a:t>nd</a:t>
            </a:r>
            <a:r>
              <a:rPr lang="en-US" dirty="0" smtClean="0"/>
              <a:t> voyage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He did not set sail until 1741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St. Peter &amp; St. Paul Were the names of the ships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Bering Captained the St. Peter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err="1" smtClean="0"/>
              <a:t>Chirkov</a:t>
            </a:r>
            <a:r>
              <a:rPr lang="en-US" dirty="0" smtClean="0"/>
              <a:t> Captained the St. Paul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Each ships had 76 crew members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two ships were separated in the fog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St. Peter crew spotted Alaska for the first time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Went Ashore on Kayak island and found evidence of human inhabitance and unknown natural species 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048361"/>
            <a:ext cx="4022725" cy="39503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Bering’s 2</a:t>
            </a:r>
            <a:r>
              <a:rPr lang="en-US" baseline="30000" dirty="0" smtClean="0"/>
              <a:t>nd</a:t>
            </a:r>
            <a:r>
              <a:rPr lang="en-US" dirty="0" smtClean="0"/>
              <a:t> Voyage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On September 4, 1741 the first recorded meeting of Alaska natives by Russians took place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Aleut group off the </a:t>
            </a:r>
            <a:r>
              <a:rPr lang="en-US" dirty="0" err="1" smtClean="0"/>
              <a:t>Shumagins</a:t>
            </a:r>
            <a:r>
              <a:rPr lang="en-US" dirty="0" smtClean="0"/>
              <a:t> Islands 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Traded gifts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But failed to make verbal contact due to inability to translate languages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75" y="2142331"/>
            <a:ext cx="3819525" cy="37623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Contact With Alaska 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commanders of the St. Peter decided to winter at an Island in the Commander Islands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ship wrecked and the crew were stuck on the island throughout the winter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Many crew members including Bering died of Scurvy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Following the winter the reaming crew member sailed to Russia to report their findings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530766"/>
            <a:ext cx="4022725" cy="29855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Bering 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 July of 1741 </a:t>
            </a:r>
            <a:r>
              <a:rPr lang="en-US" dirty="0" err="1" smtClean="0"/>
              <a:t>Chirikov</a:t>
            </a:r>
            <a:r>
              <a:rPr lang="en-US" dirty="0" smtClean="0"/>
              <a:t> spotted land off of present day Chichagof Island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They sent a boat crew of 10 armed sailors to explore the area, but they never returned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They sent another boat crew a few days later, but they did not return either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After several days the boat left and headed back to Russia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 early September </a:t>
            </a:r>
            <a:r>
              <a:rPr lang="en-US" dirty="0" err="1" smtClean="0"/>
              <a:t>Chirikov</a:t>
            </a:r>
            <a:r>
              <a:rPr lang="en-US" dirty="0" smtClean="0"/>
              <a:t> crossed paths with Aleut natives and traded small items with them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Returned to Russia in October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2399506"/>
            <a:ext cx="2381250" cy="32480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St. Paul Finds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6106</TotalTime>
  <Words>832</Words>
  <Application>Microsoft Office PowerPoint</Application>
  <PresentationFormat>On-screen Show (4:3)</PresentationFormat>
  <Paragraphs>79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BlackTie</vt:lpstr>
      <vt:lpstr>Russian Colonial Alaska</vt:lpstr>
      <vt:lpstr>Russia 17th Century </vt:lpstr>
      <vt:lpstr>Russia’s Expanding Interests</vt:lpstr>
      <vt:lpstr>Vitus Bering</vt:lpstr>
      <vt:lpstr>St. Gabriel Voyage</vt:lpstr>
      <vt:lpstr>Bering’s 2nd Voyage</vt:lpstr>
      <vt:lpstr>First Contact With Alaska Natives</vt:lpstr>
      <vt:lpstr>Bering Dies</vt:lpstr>
      <vt:lpstr>The St. Paul Finds Land</vt:lpstr>
      <vt:lpstr>Reports</vt:lpstr>
      <vt:lpstr>Movie Questions:</vt:lpstr>
      <vt:lpstr>Gregorii Shelikhov</vt:lpstr>
      <vt:lpstr>Native Treatment</vt:lpstr>
      <vt:lpstr>Domination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Colonial Alaska</dc:title>
  <dc:creator>Lewis, Alex</dc:creator>
  <cp:lastModifiedBy>Lewis, Alex </cp:lastModifiedBy>
  <cp:revision>19</cp:revision>
  <cp:lastPrinted>2012-10-09T15:09:58Z</cp:lastPrinted>
  <dcterms:created xsi:type="dcterms:W3CDTF">2012-02-22T02:06:45Z</dcterms:created>
  <dcterms:modified xsi:type="dcterms:W3CDTF">2012-10-09T23:12:43Z</dcterms:modified>
</cp:coreProperties>
</file>