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5579" autoAdjust="0"/>
  </p:normalViewPr>
  <p:slideViewPr>
    <p:cSldViewPr>
      <p:cViewPr varScale="1">
        <p:scale>
          <a:sx n="63" d="100"/>
          <a:sy n="63" d="100"/>
        </p:scale>
        <p:origin x="-3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AD70454-1406-465A-9B75-AC89E7DEA321}" type="datetimeFigureOut">
              <a:rPr lang="en-US" smtClean="0"/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85B95D1-DCA9-43C3-A847-C07123964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34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4EAA-F108-4DE2-8328-F66101582657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7BC41667-7291-42E8-B00B-345BA58408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4EAA-F108-4DE2-8328-F66101582657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E1E3-15CB-431F-A7F2-A79A88D7C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4EAA-F108-4DE2-8328-F66101582657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4EAA-F108-4DE2-8328-F66101582657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E1E3-15CB-431F-A7F2-A79A88D7C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4EAA-F108-4DE2-8328-F66101582657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E1E3-15CB-431F-A7F2-A79A88D7C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4EAA-F108-4DE2-8328-F66101582657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E1E3-15CB-431F-A7F2-A79A88D7C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4EAA-F108-4DE2-8328-F66101582657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E1E3-15CB-431F-A7F2-A79A88D7C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4EAA-F108-4DE2-8328-F66101582657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8F80E1E3-15CB-431F-A7F2-A79A88D7C8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4EAA-F108-4DE2-8328-F66101582657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E1E3-15CB-431F-A7F2-A79A88D7C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4EAA-F108-4DE2-8328-F66101582657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E1E3-15CB-431F-A7F2-A79A88D7C85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4EAA-F108-4DE2-8328-F66101582657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E1E3-15CB-431F-A7F2-A79A88D7C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4EAA-F108-4DE2-8328-F66101582657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E1E3-15CB-431F-A7F2-A79A88D7C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4EAA-F108-4DE2-8328-F66101582657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E1E3-15CB-431F-A7F2-A79A88D7C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84EAA-F108-4DE2-8328-F66101582657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E1E3-15CB-431F-A7F2-A79A88D7C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54484EAA-F108-4DE2-8328-F66101582657}" type="datetimeFigureOut">
              <a:rPr lang="en-US" smtClean="0"/>
              <a:pPr/>
              <a:t>3/22/2012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8F80E1E3-15CB-431F-A7F2-A79A88D7C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 War Society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Changes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White collar jobs began to grow due to the need for information industries </a:t>
            </a:r>
          </a:p>
          <a:p>
            <a:pPr lvl="1"/>
            <a:r>
              <a:rPr lang="en-US" dirty="0" smtClean="0"/>
              <a:t>Working with computers and office atmospheres</a:t>
            </a:r>
          </a:p>
          <a:p>
            <a:r>
              <a:rPr lang="en-US" dirty="0" smtClean="0"/>
              <a:t>Blue collar jobs declined due to the increase in technology</a:t>
            </a:r>
          </a:p>
          <a:p>
            <a:pPr lvl="1"/>
            <a:r>
              <a:rPr lang="en-US" dirty="0" smtClean="0"/>
              <a:t>Mechanical cotton pickers, chemical pesticides, and new irrigation systems </a:t>
            </a:r>
          </a:p>
          <a:p>
            <a:r>
              <a:rPr lang="en-US" dirty="0" err="1" smtClean="0"/>
              <a:t>Francise</a:t>
            </a:r>
            <a:r>
              <a:rPr lang="en-US" dirty="0" smtClean="0"/>
              <a:t> businesses began opening up across the country</a:t>
            </a:r>
          </a:p>
          <a:p>
            <a:pPr lvl="1"/>
            <a:r>
              <a:rPr lang="en-US" dirty="0" smtClean="0"/>
              <a:t>Holiday Inn grew up during this time</a:t>
            </a:r>
          </a:p>
          <a:p>
            <a:r>
              <a:rPr lang="en-US" dirty="0" smtClean="0"/>
              <a:t>Multinational companies also developed during this time (IBM, General Motors, General Electric)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Grows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1940 only 15% of college age kids attended university</a:t>
            </a:r>
          </a:p>
          <a:p>
            <a:r>
              <a:rPr lang="en-US" dirty="0" smtClean="0"/>
              <a:t>By 1960 close to 40% entered college</a:t>
            </a:r>
          </a:p>
          <a:p>
            <a:r>
              <a:rPr lang="en-US" dirty="0" smtClean="0"/>
              <a:t>Local and state governments poured money into opening new schools to service the baby boomer generation </a:t>
            </a:r>
          </a:p>
          <a:p>
            <a:r>
              <a:rPr lang="en-US" dirty="0" smtClean="0"/>
              <a:t>National Defense programs allowed $1 billion for children willing to study science, math, and aerospace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-6348" b="-634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Following WWII many women returned home to tend the house and children</a:t>
            </a:r>
          </a:p>
          <a:p>
            <a:r>
              <a:rPr lang="en-US" dirty="0" smtClean="0"/>
              <a:t>Social Scientists and the media encouraged women that it was their duty to be at home</a:t>
            </a:r>
          </a:p>
          <a:p>
            <a:pPr lvl="1"/>
            <a:r>
              <a:rPr lang="en-US" dirty="0" smtClean="0"/>
              <a:t>“A woman is not a woman unless she has been married and has had children”</a:t>
            </a:r>
          </a:p>
          <a:p>
            <a:r>
              <a:rPr lang="en-US" dirty="0" smtClean="0"/>
              <a:t>Children were also the main focus of family life was children</a:t>
            </a:r>
          </a:p>
          <a:p>
            <a:pPr lvl="1"/>
            <a:r>
              <a:rPr lang="en-US" dirty="0" smtClean="0"/>
              <a:t>Dr. Spock was a household name giving expert advice on rearing your children.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133600"/>
            <a:ext cx="3657600" cy="4197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and Wellness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most revolutionary health care advance was the Salk Vaccine that prevented Polio</a:t>
            </a:r>
          </a:p>
          <a:p>
            <a:r>
              <a:rPr lang="en-US" dirty="0" smtClean="0"/>
              <a:t>Antibiotics and penicillin started being used widespread </a:t>
            </a:r>
          </a:p>
          <a:p>
            <a:pPr lvl="1"/>
            <a:r>
              <a:rPr lang="en-US" dirty="0" smtClean="0"/>
              <a:t>Combated whooping cough, TB, strep throat and more.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2209800"/>
            <a:ext cx="4309459" cy="3907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TV was extremely popular and targeted children</a:t>
            </a:r>
          </a:p>
          <a:p>
            <a:pPr lvl="1"/>
            <a:r>
              <a:rPr lang="en-US" dirty="0" smtClean="0"/>
              <a:t>Howdy </a:t>
            </a:r>
            <a:r>
              <a:rPr lang="en-US" dirty="0" err="1" smtClean="0"/>
              <a:t>Doody</a:t>
            </a:r>
            <a:r>
              <a:rPr lang="en-US" dirty="0" smtClean="0"/>
              <a:t>, Mickey Mouse Club, Lone Ranger</a:t>
            </a:r>
          </a:p>
          <a:p>
            <a:r>
              <a:rPr lang="en-US" dirty="0" smtClean="0"/>
              <a:t>Popular TV shows for the whole family also were popular, they reflected the social culture of the day (no divorce, drug and alcohol use, mental illness never appeared on shows)</a:t>
            </a:r>
          </a:p>
          <a:p>
            <a:pPr lvl="1"/>
            <a:r>
              <a:rPr lang="en-US" dirty="0" smtClean="0"/>
              <a:t>Leave it to Beaver, I Love Lucy, Honeymooners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209800"/>
            <a:ext cx="3505200" cy="407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1951 DJ Alan Freed filled the airways with Rock-N-Roll</a:t>
            </a:r>
          </a:p>
          <a:p>
            <a:r>
              <a:rPr lang="en-US" dirty="0" smtClean="0"/>
              <a:t>Rock-N-Roll was first considered Race music but with radio putting it across the airways it picked up</a:t>
            </a:r>
          </a:p>
          <a:p>
            <a:r>
              <a:rPr lang="en-US" dirty="0" smtClean="0"/>
              <a:t>Elvis Presley made it a house hold name selling millions of singles </a:t>
            </a:r>
          </a:p>
          <a:p>
            <a:r>
              <a:rPr lang="en-US" dirty="0" smtClean="0"/>
              <a:t>When Elvis appeared on the Tonight Show the cameramen were only allowed to film him from the waist up because his dancing was considered too racy for TV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099644"/>
            <a:ext cx="3886200" cy="4453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Strife of the 50’s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new cars and houses were the poor and socially rejected</a:t>
            </a:r>
          </a:p>
          <a:p>
            <a:pPr lvl="1"/>
            <a:r>
              <a:rPr lang="en-US" dirty="0" smtClean="0"/>
              <a:t>African Americans suffered in the inner cities, Whites struggled in the mountains, and Hispanics in migrant camps in the south west</a:t>
            </a:r>
          </a:p>
          <a:p>
            <a:r>
              <a:rPr lang="en-US" dirty="0" smtClean="0"/>
              <a:t>The Struggle for Civil rights was growing</a:t>
            </a:r>
          </a:p>
          <a:p>
            <a:pPr lvl="1"/>
            <a:r>
              <a:rPr lang="en-US" dirty="0" smtClean="0"/>
              <a:t>African Americans in the south fought Jim Crowe laws</a:t>
            </a:r>
          </a:p>
          <a:p>
            <a:pPr lvl="1"/>
            <a:r>
              <a:rPr lang="en-US" dirty="0" smtClean="0"/>
              <a:t>Latinos and Puerto Ricans struggled for work, and political acceptance</a:t>
            </a:r>
          </a:p>
          <a:p>
            <a:pPr lvl="1"/>
            <a:r>
              <a:rPr lang="en-US" dirty="0" smtClean="0"/>
              <a:t>Native Americans were targeted to loose Federal welfare protection and their lands.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the Soldiers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WWII 12 million Americans served in the Armed forces</a:t>
            </a:r>
          </a:p>
          <a:p>
            <a:r>
              <a:rPr lang="en-US" dirty="0" smtClean="0"/>
              <a:t>By July 1946 only 3 million were still active in the military</a:t>
            </a:r>
          </a:p>
          <a:p>
            <a:r>
              <a:rPr lang="en-US" dirty="0" smtClean="0"/>
              <a:t>Many American’s believed that the end of the war would renew the </a:t>
            </a:r>
            <a:r>
              <a:rPr lang="en-US" dirty="0"/>
              <a:t>G</a:t>
            </a:r>
            <a:r>
              <a:rPr lang="en-US" dirty="0" smtClean="0"/>
              <a:t>reat </a:t>
            </a:r>
            <a:r>
              <a:rPr lang="en-US" dirty="0"/>
              <a:t>D</a:t>
            </a:r>
            <a:r>
              <a:rPr lang="en-US" dirty="0" smtClean="0"/>
              <a:t>epression </a:t>
            </a:r>
          </a:p>
          <a:p>
            <a:r>
              <a:rPr lang="en-US" dirty="0" smtClean="0"/>
              <a:t>To prevent America’s fears from coming true Congress passed the GI Bill of Rights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GI Bill of Rights provided a variety of benefits for men returning home from war</a:t>
            </a:r>
          </a:p>
          <a:p>
            <a:pPr lvl="1"/>
            <a:r>
              <a:rPr lang="en-US" dirty="0" smtClean="0"/>
              <a:t>One year unemployment for those who could not find work</a:t>
            </a:r>
          </a:p>
          <a:p>
            <a:pPr lvl="1"/>
            <a:r>
              <a:rPr lang="en-US" dirty="0" smtClean="0"/>
              <a:t>Financial aid for those who wanted to attend college</a:t>
            </a:r>
          </a:p>
          <a:p>
            <a:pPr lvl="1"/>
            <a:r>
              <a:rPr lang="en-US" dirty="0" smtClean="0"/>
              <a:t>Government loans to build or buy a house or start a business </a:t>
            </a:r>
          </a:p>
          <a:p>
            <a:r>
              <a:rPr lang="en-US" dirty="0" smtClean="0"/>
              <a:t>The GI bill had an enormous impact on society</a:t>
            </a:r>
          </a:p>
          <a:p>
            <a:pPr lvl="1"/>
            <a:r>
              <a:rPr lang="en-US" dirty="0" smtClean="0"/>
              <a:t>Suburban neighborhoods boomed</a:t>
            </a:r>
          </a:p>
          <a:p>
            <a:pPr lvl="1"/>
            <a:r>
              <a:rPr lang="en-US" dirty="0" smtClean="0"/>
              <a:t>Over 8 million veterans took advantage of higher education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286000"/>
            <a:ext cx="3733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Baby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soldiers returned home from the war they quickly married and began families</a:t>
            </a:r>
          </a:p>
          <a:p>
            <a:r>
              <a:rPr lang="en-US" dirty="0" smtClean="0"/>
              <a:t>It was estimated in 1957 that one American baby was born every 7 seconds (4.3 million babies that year)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286000"/>
            <a:ext cx="37338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Boom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 the end of WWII the US was one of few nations unscathed by the massive devastation of the war </a:t>
            </a:r>
          </a:p>
          <a:p>
            <a:r>
              <a:rPr lang="en-US" dirty="0" smtClean="0"/>
              <a:t>The US was responsible for producing 50% of the world’s output in manufactured goods</a:t>
            </a:r>
          </a:p>
          <a:p>
            <a:pPr lvl="1"/>
            <a:r>
              <a:rPr lang="en-US" dirty="0" smtClean="0"/>
              <a:t>This allowed a higher standard of living for Americans</a:t>
            </a:r>
          </a:p>
          <a:p>
            <a:r>
              <a:rPr lang="en-US" dirty="0" smtClean="0"/>
              <a:t>The use of new technologies such as computers were beginning to help America grow and modernize</a:t>
            </a:r>
          </a:p>
          <a:p>
            <a:r>
              <a:rPr lang="en-US" dirty="0" smtClean="0"/>
              <a:t>The outbreak of the Korean war also aided the economy and sciences</a:t>
            </a:r>
          </a:p>
          <a:p>
            <a:pPr lvl="1"/>
            <a:r>
              <a:rPr lang="en-US" dirty="0" smtClean="0"/>
              <a:t>Plastics and light alloy metals were produced during this era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Truman had only been Vice-President for 4 months when FDR died</a:t>
            </a:r>
          </a:p>
          <a:p>
            <a:r>
              <a:rPr lang="en-US" dirty="0" smtClean="0"/>
              <a:t>Upon taking office he implemented many new landmark ideas and laws</a:t>
            </a:r>
          </a:p>
          <a:p>
            <a:pPr lvl="1"/>
            <a:r>
              <a:rPr lang="en-US" dirty="0" smtClean="0"/>
              <a:t>Desegregated the military</a:t>
            </a:r>
          </a:p>
          <a:p>
            <a:pPr lvl="1"/>
            <a:r>
              <a:rPr lang="en-US" dirty="0" smtClean="0"/>
              <a:t>Pushed for a committee to investigate civil rights</a:t>
            </a:r>
          </a:p>
          <a:p>
            <a:pPr lvl="1"/>
            <a:r>
              <a:rPr lang="en-US" dirty="0" smtClean="0"/>
              <a:t>Fair Deal</a:t>
            </a:r>
          </a:p>
          <a:p>
            <a:pPr lvl="2"/>
            <a:r>
              <a:rPr lang="en-US" dirty="0" smtClean="0"/>
              <a:t>Pushed for reform of many New Deal programs including health insurance (Congress did not budge)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286000"/>
            <a:ext cx="3733800" cy="410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and Cars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Between 1940-1960 more than 40 million </a:t>
            </a:r>
            <a:r>
              <a:rPr lang="en-US" dirty="0"/>
              <a:t>A</a:t>
            </a:r>
            <a:r>
              <a:rPr lang="en-US" dirty="0" smtClean="0"/>
              <a:t>mericans moved to the suburbs </a:t>
            </a:r>
          </a:p>
          <a:p>
            <a:pPr lvl="1"/>
            <a:r>
              <a:rPr lang="en-US" dirty="0" smtClean="0"/>
              <a:t>Urban housing was not available in the numbers needed</a:t>
            </a:r>
          </a:p>
          <a:p>
            <a:pPr lvl="1"/>
            <a:r>
              <a:rPr lang="en-US" dirty="0" smtClean="0"/>
              <a:t>Wanted a place to call their own </a:t>
            </a:r>
          </a:p>
          <a:p>
            <a:r>
              <a:rPr lang="en-US" dirty="0" smtClean="0"/>
              <a:t>For transportation to go too and from the cities from work the car ownership jumped</a:t>
            </a:r>
          </a:p>
          <a:p>
            <a:r>
              <a:rPr lang="en-US" dirty="0" smtClean="0"/>
              <a:t>From 26 million in 1945 to 60 million in 1960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743200"/>
            <a:ext cx="3657600" cy="33829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590800"/>
            <a:ext cx="3733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Eisenhower Interstate Highway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funded in 1953</a:t>
            </a:r>
          </a:p>
          <a:p>
            <a:r>
              <a:rPr lang="en-US" dirty="0" smtClean="0"/>
              <a:t>Congress authorized the building of 41,000 miles of highway </a:t>
            </a:r>
          </a:p>
          <a:p>
            <a:pPr lvl="1"/>
            <a:r>
              <a:rPr lang="en-US" dirty="0" smtClean="0"/>
              <a:t>These highways were multilane expressways that connected the nations cities</a:t>
            </a:r>
          </a:p>
          <a:p>
            <a:r>
              <a:rPr lang="en-US" dirty="0" smtClean="0"/>
              <a:t>Besides easing commutes the highways also boosted vacation and tourism </a:t>
            </a:r>
          </a:p>
          <a:p>
            <a:pPr lvl="1"/>
            <a:r>
              <a:rPr lang="en-US" dirty="0" smtClean="0"/>
              <a:t>Many businesses opened fast food restaurants, service stations, motels, amusement parks (Disney World)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4384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Sunbelt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post-war era many people began migrating to the “sunbelt”</a:t>
            </a:r>
          </a:p>
          <a:p>
            <a:pPr lvl="1"/>
            <a:r>
              <a:rPr lang="en-US" dirty="0" smtClean="0"/>
              <a:t>These areas were typically southern or western states</a:t>
            </a:r>
          </a:p>
          <a:p>
            <a:r>
              <a:rPr lang="en-US" dirty="0" smtClean="0"/>
              <a:t>Areas such as Houston, TX or Los Angels, CA were attractive due to the weather and large defense contracts offering work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4625</TotalTime>
  <Words>905</Words>
  <Application>Microsoft Office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Codex</vt:lpstr>
      <vt:lpstr>Post War Society</vt:lpstr>
      <vt:lpstr>What to do with the Soldiers</vt:lpstr>
      <vt:lpstr>GI Bill of Rights</vt:lpstr>
      <vt:lpstr>Baby Boom</vt:lpstr>
      <vt:lpstr>Economic Boom </vt:lpstr>
      <vt:lpstr>Truman</vt:lpstr>
      <vt:lpstr>America and Cars</vt:lpstr>
      <vt:lpstr>Eisenhower Interstate Highway System</vt:lpstr>
      <vt:lpstr>Sunbelt Migration</vt:lpstr>
      <vt:lpstr>Economy Changes Focus</vt:lpstr>
      <vt:lpstr>Education Grows</vt:lpstr>
      <vt:lpstr>Family Life</vt:lpstr>
      <vt:lpstr>Health and Wellness</vt:lpstr>
      <vt:lpstr>TV</vt:lpstr>
      <vt:lpstr>Music </vt:lpstr>
      <vt:lpstr>The Strife of the 50’s</vt:lpstr>
    </vt:vector>
  </TitlesOfParts>
  <Company>FNSBSD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War Society</dc:title>
  <dc:creator>f352856</dc:creator>
  <cp:lastModifiedBy>Lewis, Alex </cp:lastModifiedBy>
  <cp:revision>8</cp:revision>
  <dcterms:created xsi:type="dcterms:W3CDTF">2011-03-30T16:56:07Z</dcterms:created>
  <dcterms:modified xsi:type="dcterms:W3CDTF">2012-03-23T18:18:06Z</dcterms:modified>
</cp:coreProperties>
</file>