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64" d="100"/>
          <a:sy n="64" d="100"/>
        </p:scale>
        <p:origin x="-9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91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8DDC4B-35D9-43D7-A9F3-7E3BFB153662}" type="datetimeFigureOut">
              <a:rPr lang="en-US" smtClean="0"/>
              <a:pPr/>
              <a:t>4/27/2011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E2C9E3-59AF-43D1-8409-5C68431F0B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Vietnam/watergate.as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Nixon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Besides Vietnam Nixon had a great curiosity for Foreign politics and wanted to make his mark in international affairs </a:t>
            </a:r>
          </a:p>
          <a:p>
            <a:r>
              <a:rPr lang="en-US" dirty="0" smtClean="0"/>
              <a:t>Nixon a stark conservative believed that despite China’s Communist government the US should recognize them</a:t>
            </a:r>
          </a:p>
          <a:p>
            <a:pPr lvl="1"/>
            <a:r>
              <a:rPr lang="en-US" dirty="0" smtClean="0"/>
              <a:t>Improve trade relations</a:t>
            </a:r>
          </a:p>
          <a:p>
            <a:pPr lvl="1"/>
            <a:r>
              <a:rPr lang="en-US" dirty="0" smtClean="0"/>
              <a:t>Wanted to force North Vietnam to come to peace terms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 made steps to accept the openness of the United States</a:t>
            </a:r>
          </a:p>
          <a:p>
            <a:r>
              <a:rPr lang="en-US" dirty="0" smtClean="0"/>
              <a:t>In 1971 China invited a US table tennis team to play </a:t>
            </a:r>
          </a:p>
          <a:p>
            <a:r>
              <a:rPr lang="en-US" dirty="0" smtClean="0"/>
              <a:t>3 months later President Nixon traveled to China </a:t>
            </a:r>
          </a:p>
          <a:p>
            <a:pPr lvl="1"/>
            <a:r>
              <a:rPr lang="en-US" dirty="0" smtClean="0"/>
              <a:t>The trip was a success</a:t>
            </a:r>
          </a:p>
          <a:p>
            <a:pPr lvl="1"/>
            <a:r>
              <a:rPr lang="en-US" dirty="0" smtClean="0"/>
              <a:t>American tourists began traveling to China</a:t>
            </a:r>
          </a:p>
          <a:p>
            <a:pPr lvl="1"/>
            <a:r>
              <a:rPr lang="en-US" dirty="0" smtClean="0"/>
              <a:t>American businesses set up trade agreements</a:t>
            </a:r>
          </a:p>
          <a:p>
            <a:r>
              <a:rPr lang="en-US" dirty="0" smtClean="0"/>
              <a:t>In 1979 full diplomatic relations were established between the US and China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Nixon’s visit to China and their growing friendship the USSR feared that they would be isolated from the world</a:t>
            </a:r>
          </a:p>
          <a:p>
            <a:r>
              <a:rPr lang="en-US" dirty="0" smtClean="0"/>
              <a:t>Nixon visited Moscow and discussed joining the Soviet Union in fixing some of the allies of the world</a:t>
            </a:r>
          </a:p>
          <a:p>
            <a:pPr lvl="1"/>
            <a:r>
              <a:rPr lang="en-US" dirty="0" smtClean="0"/>
              <a:t>Pollution, heart disease, cancer, etc. </a:t>
            </a:r>
          </a:p>
          <a:p>
            <a:pPr lvl="1"/>
            <a:r>
              <a:rPr lang="en-US" dirty="0" smtClean="0"/>
              <a:t>Joint Space missions were also discussed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While in Moscow Nixon and soviet leader Leonid Brezhnev signed the first Strategic Arms Limitation Treaty</a:t>
            </a:r>
          </a:p>
          <a:p>
            <a:pPr lvl="1"/>
            <a:r>
              <a:rPr lang="en-US" dirty="0" smtClean="0"/>
              <a:t>Stopped deployment of Intercontinental ballistic missiles</a:t>
            </a:r>
          </a:p>
          <a:p>
            <a:pPr lvl="1"/>
            <a:r>
              <a:rPr lang="en-US" dirty="0" smtClean="0"/>
              <a:t>Limited antiballistic missiles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Did not stop the Arms race &amp; Cold war but made steps towards it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Nixon believed that the role of the government should be limited</a:t>
            </a:r>
          </a:p>
          <a:p>
            <a:r>
              <a:rPr lang="en-US" dirty="0" smtClean="0"/>
              <a:t>He slowly dismantled Johnson’s great society plan </a:t>
            </a:r>
          </a:p>
          <a:p>
            <a:r>
              <a:rPr lang="en-US" dirty="0" smtClean="0"/>
              <a:t>Nixon passed several environmental bills which pushed for cleaner water and air</a:t>
            </a:r>
          </a:p>
          <a:p>
            <a:r>
              <a:rPr lang="en-US" dirty="0" smtClean="0"/>
              <a:t>The economy struggled despite great efforts to fix it.</a:t>
            </a:r>
          </a:p>
          <a:p>
            <a:pPr lvl="1"/>
            <a:r>
              <a:rPr lang="en-US" dirty="0" smtClean="0"/>
              <a:t>Recession</a:t>
            </a:r>
          </a:p>
          <a:p>
            <a:pPr lvl="1"/>
            <a:r>
              <a:rPr lang="en-US" dirty="0" smtClean="0"/>
              <a:t>Inflation </a:t>
            </a:r>
          </a:p>
          <a:p>
            <a:pPr lvl="2"/>
            <a:r>
              <a:rPr lang="en-US" dirty="0" smtClean="0"/>
              <a:t>Foreign industry competition</a:t>
            </a:r>
          </a:p>
          <a:p>
            <a:pPr lvl="2"/>
            <a:r>
              <a:rPr lang="en-US" dirty="0" smtClean="0"/>
              <a:t>Vietnam War</a:t>
            </a:r>
          </a:p>
          <a:p>
            <a:pPr lvl="2"/>
            <a:r>
              <a:rPr lang="en-US" dirty="0" smtClean="0"/>
              <a:t>Israel and Arab War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Oil Embargo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the Arab Israeli war caused the Organization of Petroleum Exporting Countries (OPEC) to place an embargo on Israel and its allies </a:t>
            </a:r>
          </a:p>
          <a:p>
            <a:r>
              <a:rPr lang="en-US" dirty="0" smtClean="0"/>
              <a:t>The price of oil went up 400% from 1973-1974</a:t>
            </a:r>
          </a:p>
          <a:p>
            <a:pPr lvl="1"/>
            <a:r>
              <a:rPr lang="en-US" dirty="0" smtClean="0"/>
              <a:t>Lines at the pump were long</a:t>
            </a:r>
          </a:p>
          <a:p>
            <a:pPr lvl="1"/>
            <a:r>
              <a:rPr lang="en-US" dirty="0" smtClean="0"/>
              <a:t>People were limited on the amount of gas they could purchase</a:t>
            </a:r>
          </a:p>
          <a:p>
            <a:r>
              <a:rPr lang="en-US" dirty="0" smtClean="0"/>
              <a:t>When the embargo lifted gas prices still remained high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hlinkClick r:id="rId2" action="ppaction://hlinkfile"/>
              </a:rPr>
              <a:t>Watergate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June of 1972 (election year) 5 men broke into a hotel (home of the democratic committee ) and attempted to bug it</a:t>
            </a:r>
          </a:p>
          <a:p>
            <a:r>
              <a:rPr lang="en-US" dirty="0" smtClean="0"/>
              <a:t>Nixon was linked to this break in but denied it</a:t>
            </a:r>
          </a:p>
          <a:p>
            <a:r>
              <a:rPr lang="en-US" dirty="0"/>
              <a:t> </a:t>
            </a:r>
            <a:r>
              <a:rPr lang="en-US" dirty="0" smtClean="0"/>
              <a:t>A large investigation of the president followed</a:t>
            </a:r>
          </a:p>
          <a:p>
            <a:pPr lvl="1"/>
            <a:r>
              <a:rPr lang="en-US" dirty="0" smtClean="0"/>
              <a:t>Nixon claimed executive privilege and refused to turn over tapes of oval office discussions</a:t>
            </a:r>
          </a:p>
          <a:p>
            <a:pPr lvl="1"/>
            <a:r>
              <a:rPr lang="en-US" dirty="0" smtClean="0"/>
              <a:t>Nixon lost this battled in a supreme court hearing</a:t>
            </a:r>
          </a:p>
          <a:p>
            <a:r>
              <a:rPr lang="en-US" dirty="0" smtClean="0"/>
              <a:t>The tapes proved that Nixon was associated with the Watergate scandal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Resigns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an impending impeachment coming Nixon choose to resign his seat as president</a:t>
            </a:r>
          </a:p>
          <a:p>
            <a:r>
              <a:rPr lang="en-US" dirty="0" smtClean="0"/>
              <a:t>On August 8, 1974 Nixon addressed the nation informing them of his resignation</a:t>
            </a:r>
          </a:p>
          <a:p>
            <a:r>
              <a:rPr lang="en-US" dirty="0" smtClean="0"/>
              <a:t>Watergate left a distaste for government in America</a:t>
            </a:r>
          </a:p>
          <a:p>
            <a:pPr lvl="1"/>
            <a:r>
              <a:rPr lang="en-US" dirty="0" smtClean="0"/>
              <a:t>The Federal Election Campaign Act of 1974 was passed</a:t>
            </a:r>
          </a:p>
          <a:p>
            <a:pPr lvl="2"/>
            <a:r>
              <a:rPr lang="en-US" dirty="0" smtClean="0"/>
              <a:t>Limited the amount of $ that individuals could give candidates</a:t>
            </a:r>
          </a:p>
          <a:p>
            <a:pPr lvl="1"/>
            <a:r>
              <a:rPr lang="en-US" dirty="0" smtClean="0"/>
              <a:t>Watergate also proved that Checks and Balances do work and not even the president was above the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472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Nixon</vt:lpstr>
      <vt:lpstr>Foreign Policy </vt:lpstr>
      <vt:lpstr>China</vt:lpstr>
      <vt:lpstr>Detente</vt:lpstr>
      <vt:lpstr>SALT I</vt:lpstr>
      <vt:lpstr>Domestic Issues</vt:lpstr>
      <vt:lpstr>Oil Embargo </vt:lpstr>
      <vt:lpstr>Watergate </vt:lpstr>
      <vt:lpstr>Nixon Resigns </vt:lpstr>
    </vt:vector>
  </TitlesOfParts>
  <Company>FNSBSD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Nixon</dc:title>
  <dc:creator>f352856</dc:creator>
  <cp:lastModifiedBy>f352856</cp:lastModifiedBy>
  <cp:revision>2</cp:revision>
  <dcterms:created xsi:type="dcterms:W3CDTF">2011-04-27T18:02:41Z</dcterms:created>
  <dcterms:modified xsi:type="dcterms:W3CDTF">2011-04-27T22:06:03Z</dcterms:modified>
</cp:coreProperties>
</file>