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1" autoAdjust="0"/>
    <p:restoredTop sz="86385" autoAdjust="0"/>
  </p:normalViewPr>
  <p:slideViewPr>
    <p:cSldViewPr>
      <p:cViewPr varScale="1">
        <p:scale>
          <a:sx n="64" d="100"/>
          <a:sy n="64" d="100"/>
        </p:scale>
        <p:origin x="-9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2253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92C2F61-05E2-490E-8AD1-D42C104EA9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28FB4-EA82-4226-91C6-F876D1A09D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C1B65-16C0-4399-9238-92CF353AB8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77BA6FDD-4ACB-4F89-91AB-DC03561B56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38FA0-AE4C-4F3F-93EC-3FD0FAB2F9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3D42D-8302-4BC0-8AE2-1966F0E42C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D0B88-DF04-4B79-9915-7E259AFCF2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46BAA-8F44-4A48-AEA2-FA3D3B53A2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AA9E4-C921-41DB-B606-2D9ADC27EE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816C3-2584-449C-A012-BF190DD9C0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3B6AB-40E2-4ADF-AEB5-A78B05F1B5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77FD8-C623-4FF9-BC31-062DA1D96B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150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5AF4BF5-DB83-4223-B720-83F8A2256E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51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1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Life During the Depression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Hispanic Americans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 the early 1930’s about 2 million Hispanic Americans lived in the US</a:t>
            </a:r>
          </a:p>
          <a:p>
            <a:pPr lvl="1">
              <a:lnSpc>
                <a:spcPct val="90000"/>
              </a:lnSpc>
            </a:pPr>
            <a:r>
              <a:rPr lang="en-US"/>
              <a:t>Worked as migrant workers, farmers, laborers </a:t>
            </a:r>
          </a:p>
          <a:p>
            <a:pPr>
              <a:lnSpc>
                <a:spcPct val="90000"/>
              </a:lnSpc>
            </a:pPr>
            <a:r>
              <a:rPr lang="en-US"/>
              <a:t>When the Depression got worse people began resenting Hispanic Americans</a:t>
            </a:r>
          </a:p>
          <a:p>
            <a:pPr lvl="1">
              <a:lnSpc>
                <a:spcPct val="90000"/>
              </a:lnSpc>
            </a:pPr>
            <a:r>
              <a:rPr lang="en-US"/>
              <a:t>Lost their jobs</a:t>
            </a:r>
          </a:p>
          <a:p>
            <a:pPr lvl="1">
              <a:lnSpc>
                <a:spcPct val="90000"/>
              </a:lnSpc>
            </a:pPr>
            <a:r>
              <a:rPr lang="en-US"/>
              <a:t>People demanded they leave the US</a:t>
            </a:r>
          </a:p>
          <a:p>
            <a:pPr lvl="1">
              <a:lnSpc>
                <a:spcPct val="90000"/>
              </a:lnSpc>
            </a:pPr>
            <a:r>
              <a:rPr lang="en-US"/>
              <a:t>The government encouraged Hispanic Americans to leave</a:t>
            </a:r>
          </a:p>
          <a:p>
            <a:pPr lvl="2">
              <a:lnSpc>
                <a:spcPct val="90000"/>
              </a:lnSpc>
            </a:pPr>
            <a:r>
              <a:rPr lang="en-US"/>
              <a:t>Gave one way train tickets to Mexico</a:t>
            </a:r>
          </a:p>
          <a:p>
            <a:pPr lvl="2">
              <a:lnSpc>
                <a:spcPct val="90000"/>
              </a:lnSpc>
            </a:pPr>
            <a:r>
              <a:rPr lang="en-US"/>
              <a:t>Deported them over the border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Radical Political Movements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Hard times helped radical political groups gain followers during the time</a:t>
            </a:r>
          </a:p>
          <a:p>
            <a:pPr lvl="1"/>
            <a:r>
              <a:rPr lang="en-US"/>
              <a:t>Socialists &amp; Communists </a:t>
            </a:r>
          </a:p>
          <a:p>
            <a:pPr lvl="1">
              <a:buFont typeface="Wingdings" pitchFamily="2" charset="2"/>
              <a:buNone/>
            </a:pPr>
            <a:endParaRPr lang="en-US"/>
          </a:p>
          <a:p>
            <a:r>
              <a:rPr lang="en-US"/>
              <a:t>Communism attracted workers, minorities, and intellectuals</a:t>
            </a:r>
          </a:p>
          <a:p>
            <a:pPr lvl="1"/>
            <a:r>
              <a:rPr lang="en-US"/>
              <a:t>Promised to end economic and racial injustice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Entertainment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Escapism: light or romantic, to help people forget the hard times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Social criticism: portraits of the hardships faced by people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114800"/>
            <a:ext cx="38100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 &amp; Movies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Radios became very popular in the 1930’s</a:t>
            </a:r>
          </a:p>
          <a:p>
            <a:pPr lvl="1"/>
            <a:r>
              <a:rPr lang="en-US" sz="2400" dirty="0"/>
              <a:t>Soap operas became popular </a:t>
            </a:r>
          </a:p>
          <a:p>
            <a:pPr lvl="1"/>
            <a:r>
              <a:rPr lang="en-US" sz="2400" dirty="0" smtClean="0"/>
              <a:t>Comedians</a:t>
            </a:r>
            <a:r>
              <a:rPr lang="en-US" sz="2400" dirty="0"/>
              <a:t>: George </a:t>
            </a:r>
            <a:r>
              <a:rPr lang="en-US" sz="2400" dirty="0" smtClean="0"/>
              <a:t>Burns</a:t>
            </a:r>
          </a:p>
          <a:p>
            <a:pPr lvl="1"/>
            <a:r>
              <a:rPr lang="en-US" sz="2400" i="1" dirty="0" smtClean="0"/>
              <a:t>The Lone Ranger</a:t>
            </a:r>
          </a:p>
          <a:p>
            <a:pPr lvl="1"/>
            <a:r>
              <a:rPr lang="en-US" sz="2400" dirty="0" smtClean="0"/>
              <a:t>FDR’s fireside chats</a:t>
            </a:r>
          </a:p>
          <a:p>
            <a:pPr lvl="1"/>
            <a:r>
              <a:rPr lang="en-US" sz="2400" dirty="0" smtClean="0"/>
              <a:t>War of the Worlds – caused panic across the nation</a:t>
            </a:r>
            <a:endParaRPr lang="en-US" sz="2400" dirty="0"/>
          </a:p>
          <a:p>
            <a:r>
              <a:rPr lang="en-US" sz="2800" dirty="0"/>
              <a:t>About 85 million Americans went to the movies each week to escape troubles</a:t>
            </a:r>
          </a:p>
          <a:p>
            <a:pPr lvl="1"/>
            <a:r>
              <a:rPr lang="en-US" sz="2400" i="1" dirty="0"/>
              <a:t>Grapes of Wrath</a:t>
            </a:r>
            <a:r>
              <a:rPr lang="en-US" sz="2400" dirty="0"/>
              <a:t> (1940)</a:t>
            </a:r>
          </a:p>
          <a:p>
            <a:pPr lvl="1"/>
            <a:r>
              <a:rPr lang="en-US" sz="2400" i="1" dirty="0"/>
              <a:t>Gone With The Wind</a:t>
            </a:r>
            <a:r>
              <a:rPr lang="en-US" sz="2400" dirty="0"/>
              <a:t> (1939)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0548">
            <a:off x="7010400" y="4953000"/>
            <a:ext cx="19621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"/>
            <a:ext cx="8385175" cy="1143000"/>
          </a:xfrm>
        </p:spPr>
        <p:txBody>
          <a:bodyPr/>
          <a:lstStyle/>
          <a:p>
            <a:r>
              <a:rPr lang="en-US" dirty="0"/>
              <a:t>Images of the Times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371601"/>
            <a:ext cx="7696200" cy="4114800"/>
          </a:xfrm>
        </p:spPr>
        <p:txBody>
          <a:bodyPr/>
          <a:lstStyle/>
          <a:p>
            <a:r>
              <a:rPr lang="en-US" sz="2800" dirty="0" smtClean="0"/>
              <a:t>Federal Arts Project under the WPA offered artists and writers the opportunity to work</a:t>
            </a:r>
          </a:p>
          <a:p>
            <a:r>
              <a:rPr lang="en-US" sz="2800" dirty="0" smtClean="0"/>
              <a:t>Painters </a:t>
            </a:r>
            <a:r>
              <a:rPr lang="en-US" sz="2800" dirty="0"/>
              <a:t>and writers captured the hardship of the Depression through words and art.</a:t>
            </a:r>
          </a:p>
          <a:p>
            <a:r>
              <a:rPr lang="en-US" sz="2800" dirty="0" smtClean="0"/>
              <a:t>James </a:t>
            </a:r>
            <a:r>
              <a:rPr lang="en-US" sz="2800" dirty="0"/>
              <a:t>Agee- </a:t>
            </a:r>
            <a:r>
              <a:rPr lang="en-US" sz="2800" i="1" dirty="0"/>
              <a:t>Let us Now Praise Famous</a:t>
            </a:r>
            <a:r>
              <a:rPr lang="en-US" sz="2800" dirty="0"/>
              <a:t> </a:t>
            </a:r>
            <a:r>
              <a:rPr lang="en-US" sz="2800" i="1" dirty="0"/>
              <a:t>Men</a:t>
            </a:r>
          </a:p>
          <a:p>
            <a:r>
              <a:rPr lang="en-US" sz="2800" dirty="0"/>
              <a:t>Dorothea Lang, Margaret Bourke- </a:t>
            </a:r>
            <a:r>
              <a:rPr lang="en-US" sz="2800" dirty="0" smtClean="0"/>
              <a:t>took </a:t>
            </a:r>
            <a:r>
              <a:rPr lang="en-US" sz="2800" dirty="0"/>
              <a:t>photos</a:t>
            </a:r>
          </a:p>
          <a:p>
            <a:r>
              <a:rPr lang="en-US" sz="2800" dirty="0"/>
              <a:t>Grant Wood, Thomas Hart Benton painted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Dorothea Lang Photos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447800"/>
            <a:ext cx="2592388" cy="3276600"/>
          </a:xfrm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2650" y="1371600"/>
            <a:ext cx="31813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581400"/>
            <a:ext cx="31369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Literature of the 30’s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John Steinbeck’s : The Grapes of Wrath</a:t>
            </a:r>
          </a:p>
          <a:p>
            <a:r>
              <a:rPr lang="en-US" dirty="0" smtClean="0"/>
              <a:t>Richard Wright – Native Son</a:t>
            </a:r>
          </a:p>
          <a:p>
            <a:r>
              <a:rPr lang="en-US" dirty="0" smtClean="0"/>
              <a:t>Comics were also born in the 30’s</a:t>
            </a:r>
          </a:p>
          <a:p>
            <a:pPr lvl="1"/>
            <a:r>
              <a:rPr lang="en-US" dirty="0" smtClean="0"/>
              <a:t>Flash Gordon</a:t>
            </a:r>
          </a:p>
          <a:p>
            <a:pPr lvl="1"/>
            <a:r>
              <a:rPr lang="en-US" dirty="0" smtClean="0"/>
              <a:t>Superman</a:t>
            </a:r>
          </a:p>
          <a:p>
            <a:pPr lvl="1"/>
            <a:r>
              <a:rPr lang="en-US" dirty="0" smtClean="0"/>
              <a:t>Dick Tracy</a:t>
            </a:r>
          </a:p>
          <a:p>
            <a:endParaRPr lang="en-US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09800"/>
            <a:ext cx="290017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List hard times faced by minority groups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Compare life during the 20’s to that of the 30’s and describe the differences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Think about life during the 1930’s and then discuss how you would respond to the hard times if it happened to you.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 Times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905000"/>
            <a:ext cx="3929063" cy="4191000"/>
          </a:xfrm>
        </p:spPr>
      </p:pic>
      <p:sp>
        <p:nvSpPr>
          <p:cNvPr id="3075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6488" y="1905000"/>
            <a:ext cx="3929062" cy="4191000"/>
          </a:xfrm>
        </p:spPr>
        <p:txBody>
          <a:bodyPr/>
          <a:lstStyle/>
          <a:p>
            <a:r>
              <a:rPr lang="en-US" sz="2400"/>
              <a:t>Not everyone lost their jobs &amp; homes</a:t>
            </a:r>
          </a:p>
          <a:p>
            <a:r>
              <a:rPr lang="en-US" sz="2400"/>
              <a:t>Many families moved in together to save $</a:t>
            </a:r>
          </a:p>
          <a:p>
            <a:r>
              <a:rPr lang="en-US" sz="2400"/>
              <a:t>Many men &amp; women abandoned their families to live on the streets</a:t>
            </a:r>
          </a:p>
          <a:p>
            <a:r>
              <a:rPr lang="en-US" sz="2400"/>
              <a:t>Birthrate dropped</a:t>
            </a:r>
          </a:p>
          <a:p>
            <a:r>
              <a:rPr lang="en-US" sz="2400"/>
              <a:t>School enrollment increased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Women Go to Work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People thought women should not work while men were unemployed </a:t>
            </a:r>
          </a:p>
          <a:p>
            <a:r>
              <a:rPr lang="en-US" sz="2800"/>
              <a:t>Women often supported their entire families</a:t>
            </a:r>
          </a:p>
          <a:p>
            <a:pPr lvl="1"/>
            <a:r>
              <a:rPr lang="en-US" sz="2400"/>
              <a:t>Wages were lower</a:t>
            </a:r>
          </a:p>
          <a:p>
            <a:r>
              <a:rPr lang="en-US" sz="2800"/>
              <a:t>Women helped their families at home too</a:t>
            </a:r>
          </a:p>
          <a:p>
            <a:pPr lvl="1"/>
            <a:r>
              <a:rPr lang="en-US" sz="2400"/>
              <a:t>Canned foods, made clothing</a:t>
            </a:r>
          </a:p>
          <a:p>
            <a:pPr lvl="1"/>
            <a:r>
              <a:rPr lang="en-US" sz="2400"/>
              <a:t>Started businesses: boarding houses, laundry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81000"/>
            <a:ext cx="14478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Prominent Women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2813" y="1905000"/>
            <a:ext cx="1779587" cy="2046288"/>
          </a:xfrm>
        </p:spPr>
      </p:pic>
      <p:sp>
        <p:nvSpPr>
          <p:cNvPr id="5123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6488" y="1905000"/>
            <a:ext cx="3929062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Frances Perkins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first woman in a Presidential cabinet </a:t>
            </a:r>
          </a:p>
          <a:p>
            <a:pPr>
              <a:lnSpc>
                <a:spcPct val="90000"/>
              </a:lnSpc>
            </a:pPr>
            <a:r>
              <a:rPr lang="en-US" sz="2400"/>
              <a:t>Hattie Caraway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First woman elected to the US Senate </a:t>
            </a:r>
          </a:p>
          <a:p>
            <a:pPr>
              <a:lnSpc>
                <a:spcPct val="90000"/>
              </a:lnSpc>
            </a:pPr>
            <a:r>
              <a:rPr lang="en-US" sz="2400"/>
              <a:t>Eleanor Roosevelt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First Lady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FDR’s “eyes &amp; ears”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Toured the country campaigning for women &amp; minority rights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981200"/>
            <a:ext cx="175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191000"/>
            <a:ext cx="27432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s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29700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The Dust Bowl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00"/>
                </a:solidFill>
              </a:rPr>
              <a:t>New technologies such as tractors and plows cleared the land for crops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FFF00"/>
                </a:solidFill>
              </a:rPr>
              <a:t>A drought in the 1930’s killed crops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FFF00"/>
                </a:solidFill>
              </a:rPr>
              <a:t>Wind blew loose soil away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FFF00"/>
                </a:solidFill>
              </a:rPr>
              <a:t>Lasted throughout the decade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00"/>
                </a:solidFill>
              </a:rPr>
              <a:t>Many farmers packed up and moved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FFF00"/>
                </a:solidFill>
              </a:rPr>
              <a:t>About 400,000 moved to California to be migrant workers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FFFF00"/>
                </a:solidFill>
              </a:rPr>
              <a:t>So many were from Oklahoma they became known as Okies.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Plight of Minorities 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African Americans, Native Americans, &amp; Hispanic Americans were hit hard by the Depression</a:t>
            </a:r>
          </a:p>
          <a:p>
            <a:r>
              <a:rPr lang="en-US"/>
              <a:t>Already suffering from poverty the depression weakened the minority groups further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African Americans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  <a:ln w="1905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The Bad</a:t>
            </a:r>
          </a:p>
          <a:p>
            <a:pPr>
              <a:lnSpc>
                <a:spcPct val="90000"/>
              </a:lnSpc>
            </a:pPr>
            <a:r>
              <a:rPr lang="en-US" sz="2400"/>
              <a:t>Unemployment in the south was over 50%</a:t>
            </a:r>
          </a:p>
          <a:p>
            <a:pPr>
              <a:lnSpc>
                <a:spcPct val="90000"/>
              </a:lnSpc>
            </a:pPr>
            <a:r>
              <a:rPr lang="en-US" sz="2400"/>
              <a:t>Many moved to northern cities but did not have much luck</a:t>
            </a:r>
          </a:p>
          <a:p>
            <a:pPr>
              <a:lnSpc>
                <a:spcPct val="90000"/>
              </a:lnSpc>
            </a:pPr>
            <a:r>
              <a:rPr lang="en-US" sz="2400"/>
              <a:t>Jobs were taken by whites who had lost their own</a:t>
            </a:r>
          </a:p>
          <a:p>
            <a:pPr>
              <a:lnSpc>
                <a:spcPct val="90000"/>
              </a:lnSpc>
            </a:pPr>
            <a:r>
              <a:rPr lang="en-US" sz="2400"/>
              <a:t>Continued to fight against prejudice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9220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6488" y="1905000"/>
            <a:ext cx="3929062" cy="41910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The Good</a:t>
            </a:r>
          </a:p>
          <a:p>
            <a:pPr>
              <a:lnSpc>
                <a:spcPct val="90000"/>
              </a:lnSpc>
            </a:pPr>
            <a:r>
              <a:rPr lang="en-US" sz="2400"/>
              <a:t>FDR appointed African Americans to federal posts</a:t>
            </a:r>
          </a:p>
          <a:p>
            <a:pPr>
              <a:lnSpc>
                <a:spcPct val="90000"/>
              </a:lnSpc>
            </a:pPr>
            <a:r>
              <a:rPr lang="en-US" sz="2400"/>
              <a:t>Had what was called the black cabinet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Robert Weaver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Ralph Bunche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Mary McLeod Bethune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Native Americans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371600"/>
            <a:ext cx="8229600" cy="5135563"/>
          </a:xfrm>
        </p:spPr>
        <p:txBody>
          <a:bodyPr/>
          <a:lstStyle/>
          <a:p>
            <a:r>
              <a:rPr lang="en-US" sz="2800"/>
              <a:t>Natives suffered from severe poverty</a:t>
            </a:r>
          </a:p>
          <a:p>
            <a:r>
              <a:rPr lang="en-US" sz="2800"/>
              <a:t>A new head of Bureau for Indian Affairs John Collier helped by starting Indian New Deal</a:t>
            </a:r>
          </a:p>
          <a:p>
            <a:pPr lvl="1"/>
            <a:r>
              <a:rPr lang="en-US" sz="2400"/>
              <a:t>Halted sale of native lands</a:t>
            </a:r>
          </a:p>
          <a:p>
            <a:pPr lvl="1"/>
            <a:r>
              <a:rPr lang="en-US" sz="2400"/>
              <a:t>Got 77,000 native jobs in the CCC</a:t>
            </a:r>
          </a:p>
          <a:p>
            <a:pPr lvl="1"/>
            <a:r>
              <a:rPr lang="en-US" sz="2400"/>
              <a:t>Obtained Public Works funds for schools</a:t>
            </a:r>
          </a:p>
          <a:p>
            <a:pPr lvl="1"/>
            <a:r>
              <a:rPr lang="en-US" sz="2400"/>
              <a:t>Got Congress to pass Indian Reorganization Act</a:t>
            </a:r>
          </a:p>
          <a:p>
            <a:pPr lvl="2"/>
            <a:r>
              <a:rPr lang="en-US" sz="2000"/>
              <a:t>Restored traditional tribal govt</a:t>
            </a:r>
          </a:p>
          <a:p>
            <a:pPr lvl="2"/>
            <a:r>
              <a:rPr lang="en-US" sz="2000"/>
              <a:t>Provided money for land purchases to enlarge reservations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35</TotalTime>
  <Words>632</Words>
  <Application>Microsoft Office PowerPoint</Application>
  <PresentationFormat>On-screen Show (4:3)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Times New Roman</vt:lpstr>
      <vt:lpstr>Wingdings</vt:lpstr>
      <vt:lpstr>Glass Layers</vt:lpstr>
      <vt:lpstr>Life During the Depression</vt:lpstr>
      <vt:lpstr>Objectives</vt:lpstr>
      <vt:lpstr>Hard Times</vt:lpstr>
      <vt:lpstr>Women Go to Work</vt:lpstr>
      <vt:lpstr>Prominent Women</vt:lpstr>
      <vt:lpstr>The Dust Bowl</vt:lpstr>
      <vt:lpstr>Plight of Minorities </vt:lpstr>
      <vt:lpstr>African Americans</vt:lpstr>
      <vt:lpstr>Native Americans</vt:lpstr>
      <vt:lpstr>Hispanic Americans</vt:lpstr>
      <vt:lpstr>Radical Political Movements</vt:lpstr>
      <vt:lpstr>Entertainment</vt:lpstr>
      <vt:lpstr>Radio &amp; Movies</vt:lpstr>
      <vt:lpstr>Images of the Times</vt:lpstr>
      <vt:lpstr>Dorothea Lang Photos</vt:lpstr>
      <vt:lpstr>Literature of the 30’s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During the Depression</dc:title>
  <dc:creator>alex</dc:creator>
  <cp:lastModifiedBy>f352856</cp:lastModifiedBy>
  <cp:revision>2</cp:revision>
  <dcterms:created xsi:type="dcterms:W3CDTF">2008-03-25T02:23:54Z</dcterms:created>
  <dcterms:modified xsi:type="dcterms:W3CDTF">2011-02-11T19:29:28Z</dcterms:modified>
</cp:coreProperties>
</file>