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33" autoAdjust="0"/>
  </p:normalViewPr>
  <p:slideViewPr>
    <p:cSldViewPr>
      <p:cViewPr varScale="1">
        <p:scale>
          <a:sx n="63" d="100"/>
          <a:sy n="63" d="100"/>
        </p:scale>
        <p:origin x="-13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6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FC78-9718-4752-B056-47F6EFECE234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325A-E683-4471-AA65-886BC6E88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FC78-9718-4752-B056-47F6EFECE234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325A-E683-4471-AA65-886BC6E88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FC78-9718-4752-B056-47F6EFECE234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325A-E683-4471-AA65-886BC6E88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FC78-9718-4752-B056-47F6EFECE234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325A-E683-4471-AA65-886BC6E88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FC78-9718-4752-B056-47F6EFECE234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325A-E683-4471-AA65-886BC6E88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FC78-9718-4752-B056-47F6EFECE234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325A-E683-4471-AA65-886BC6E88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FC78-9718-4752-B056-47F6EFECE234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325A-E683-4471-AA65-886BC6E88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FC78-9718-4752-B056-47F6EFECE234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325A-E683-4471-AA65-886BC6E88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FC78-9718-4752-B056-47F6EFECE234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325A-E683-4471-AA65-886BC6E88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FC78-9718-4752-B056-47F6EFECE234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325A-E683-4471-AA65-886BC6E88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FC78-9718-4752-B056-47F6EFECE234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C5325A-E683-4471-AA65-886BC6E882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E6FC78-9718-4752-B056-47F6EFECE234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C5325A-E683-4471-AA65-886BC6E882E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JFK &amp; LBJ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Kennedy recognized the race between the US and the USSR</a:t>
            </a:r>
          </a:p>
          <a:p>
            <a:r>
              <a:rPr lang="en-US" dirty="0" smtClean="0"/>
              <a:t>He continually funded NASA to close the gap between the two countries</a:t>
            </a:r>
          </a:p>
          <a:p>
            <a:r>
              <a:rPr lang="en-US" dirty="0" smtClean="0"/>
              <a:t>Following Alan </a:t>
            </a:r>
            <a:r>
              <a:rPr lang="en-US" dirty="0" err="1" smtClean="0"/>
              <a:t>Shepard’s</a:t>
            </a:r>
            <a:r>
              <a:rPr lang="en-US" dirty="0" smtClean="0"/>
              <a:t> space flight, Kennedy promised the US would be on the moon by 1970</a:t>
            </a:r>
          </a:p>
          <a:p>
            <a:r>
              <a:rPr lang="en-US" dirty="0" smtClean="0"/>
              <a:t>Neil Armstrong was the first man on the moon in 1969</a:t>
            </a:r>
            <a:endParaRPr lang="en-US" dirty="0"/>
          </a:p>
        </p:txBody>
      </p:sp>
      <p:pic>
        <p:nvPicPr>
          <p:cNvPr id="5" name="Content Placeholder 4" descr="alan_shepar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10150" y="2075656"/>
            <a:ext cx="3314700" cy="4124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Kennedy’s Assassinated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November 1963 JFK went to Dallas, TX to prepare for his 1964 campaigned</a:t>
            </a:r>
          </a:p>
          <a:p>
            <a:r>
              <a:rPr lang="en-US" dirty="0" smtClean="0"/>
              <a:t>While riding in his motorcade he was shot and killed</a:t>
            </a:r>
          </a:p>
          <a:p>
            <a:r>
              <a:rPr lang="en-US" dirty="0" smtClean="0"/>
              <a:t>Vice President Lynden B. Johnson was sworn in as President following the announcement of Kennedy’s death</a:t>
            </a:r>
            <a:endParaRPr lang="en-US" dirty="0"/>
          </a:p>
        </p:txBody>
      </p:sp>
      <p:pic>
        <p:nvPicPr>
          <p:cNvPr id="5" name="Content Placeholder 4" descr="jfk funera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905000"/>
            <a:ext cx="4038600" cy="330565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Lynden B. Johnson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Originally from Texas, LBJ had a strong political background and carried many of the same goals for America as JFK</a:t>
            </a:r>
          </a:p>
          <a:p>
            <a:r>
              <a:rPr lang="en-US" dirty="0" smtClean="0"/>
              <a:t>Johnson pushed through bills begun by JFK including the Civil Rights Act of 1964</a:t>
            </a:r>
          </a:p>
          <a:p>
            <a:r>
              <a:rPr lang="en-US" dirty="0" smtClean="0"/>
              <a:t>Johnson declared war on poverty</a:t>
            </a:r>
          </a:p>
          <a:p>
            <a:pPr lvl="1"/>
            <a:r>
              <a:rPr lang="en-US" dirty="0" smtClean="0"/>
              <a:t>Cut taxes for middle-class Americans</a:t>
            </a:r>
          </a:p>
          <a:p>
            <a:pPr lvl="1"/>
            <a:r>
              <a:rPr lang="en-US" dirty="0" smtClean="0"/>
              <a:t>Programs to train the jobless, educate the uneducated, health care reform</a:t>
            </a:r>
          </a:p>
          <a:p>
            <a:r>
              <a:rPr lang="en-US" dirty="0" smtClean="0"/>
              <a:t>Economic Opportunity Act of 1964</a:t>
            </a:r>
          </a:p>
          <a:p>
            <a:pPr lvl="1"/>
            <a:r>
              <a:rPr lang="en-US" dirty="0" smtClean="0"/>
              <a:t>Created Job Corp</a:t>
            </a:r>
          </a:p>
          <a:p>
            <a:pPr lvl="1"/>
            <a:r>
              <a:rPr lang="en-US" dirty="0" smtClean="0"/>
              <a:t>VISTA-volunteers service to America </a:t>
            </a:r>
          </a:p>
          <a:p>
            <a:pPr lvl="1"/>
            <a:r>
              <a:rPr lang="en-US" dirty="0" smtClean="0"/>
              <a:t>Head Start</a:t>
            </a:r>
            <a:endParaRPr lang="en-US" dirty="0"/>
          </a:p>
        </p:txBody>
      </p:sp>
      <p:pic>
        <p:nvPicPr>
          <p:cNvPr id="5" name="Content Placeholder 4" descr="lbj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48275" y="2418556"/>
            <a:ext cx="2838450" cy="3438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1964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1148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Following the completion of JFK’s term LBJ ran for President in 1964 on the Democratic Ticket</a:t>
            </a:r>
          </a:p>
          <a:p>
            <a:r>
              <a:rPr lang="en-US" dirty="0" smtClean="0"/>
              <a:t>Berry Goldwater for the Republicans</a:t>
            </a:r>
          </a:p>
          <a:p>
            <a:r>
              <a:rPr lang="en-US" dirty="0" smtClean="0"/>
              <a:t>Goldwater preached a smaller government, and opposed social welfare programs</a:t>
            </a:r>
          </a:p>
          <a:p>
            <a:r>
              <a:rPr lang="en-US" dirty="0" smtClean="0"/>
              <a:t>With Kennedy’s legacy behind him and his success in aiding the country LBJ won in a landslide victory </a:t>
            </a:r>
          </a:p>
          <a:p>
            <a:r>
              <a:rPr lang="en-US" dirty="0" smtClean="0"/>
              <a:t>Democrats also won both Senate and the House of Representatives that year</a:t>
            </a:r>
            <a:endParaRPr lang="en-US" dirty="0"/>
          </a:p>
        </p:txBody>
      </p:sp>
      <p:pic>
        <p:nvPicPr>
          <p:cNvPr id="5" name="Content Placeholder 4" descr="electoralcollege1964_larg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76800" y="1981200"/>
            <a:ext cx="4038600" cy="296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Johnson’s Great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Johnson wanted to end poverty, cure the sick, and give opportunity to every child</a:t>
            </a:r>
          </a:p>
          <a:p>
            <a:r>
              <a:rPr lang="en-US" dirty="0" smtClean="0"/>
              <a:t>Health Care Reform</a:t>
            </a:r>
          </a:p>
          <a:p>
            <a:pPr lvl="1"/>
            <a:r>
              <a:rPr lang="en-US" dirty="0" smtClean="0"/>
              <a:t>Added Medicare for elderly over 65 on Social Security</a:t>
            </a:r>
          </a:p>
          <a:p>
            <a:pPr lvl="1"/>
            <a:r>
              <a:rPr lang="en-US" dirty="0" smtClean="0"/>
              <a:t>Added Medicaid for sick or disabled not part of Social Security </a:t>
            </a:r>
          </a:p>
          <a:p>
            <a:r>
              <a:rPr lang="en-US" dirty="0" smtClean="0"/>
              <a:t>Education:</a:t>
            </a:r>
          </a:p>
          <a:p>
            <a:pPr lvl="1" algn="just"/>
            <a:r>
              <a:rPr lang="en-US" dirty="0" smtClean="0"/>
              <a:t>Johnson wanted to improve healthcare education in schools, funding was provided to give libraries, language labs, and learning centers to impoverished schools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Society 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Environmental/ Consumer Protection: </a:t>
            </a:r>
          </a:p>
          <a:p>
            <a:pPr lvl="1"/>
            <a:r>
              <a:rPr lang="en-US" dirty="0" smtClean="0"/>
              <a:t>Water Quality Act (1965) and Clean Water Restoration Act (1966) worked to improve and air quality</a:t>
            </a:r>
          </a:p>
          <a:p>
            <a:pPr lvl="1"/>
            <a:r>
              <a:rPr lang="en-US" dirty="0" smtClean="0"/>
              <a:t>National Traffic and Motor Vehicle safety Act (1966) provided national safety standards for cars </a:t>
            </a:r>
          </a:p>
          <a:p>
            <a:r>
              <a:rPr lang="en-US" dirty="0" smtClean="0"/>
              <a:t>Immigration:</a:t>
            </a:r>
          </a:p>
          <a:p>
            <a:pPr lvl="1"/>
            <a:r>
              <a:rPr lang="en-US" dirty="0" smtClean="0"/>
              <a:t>Immigration and Nationality Act (1965) changed the quota system put into place in the 1920’s </a:t>
            </a:r>
          </a:p>
          <a:p>
            <a:pPr lvl="2"/>
            <a:r>
              <a:rPr lang="en-US" dirty="0" smtClean="0"/>
              <a:t>Allowed people from Eastern Europe, Asia, Africa, and Latin America</a:t>
            </a:r>
          </a:p>
          <a:p>
            <a:pPr lvl="2"/>
            <a:r>
              <a:rPr lang="en-US" dirty="0" smtClean="0"/>
              <a:t>Millions came from the 1960’s and 70’s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Supreme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3434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Most Liberal in American History- led by Chief Justice Earl Warren</a:t>
            </a:r>
          </a:p>
          <a:p>
            <a:r>
              <a:rPr lang="en-US" dirty="0" smtClean="0"/>
              <a:t>The court ruled in favor of civil rights, civil liberties, and personal privacy </a:t>
            </a:r>
          </a:p>
          <a:p>
            <a:pPr lvl="1"/>
            <a:r>
              <a:rPr lang="en-US" i="1" dirty="0" err="1" smtClean="0"/>
              <a:t>Mapp</a:t>
            </a:r>
            <a:r>
              <a:rPr lang="en-US" i="1" dirty="0" smtClean="0"/>
              <a:t> v. Ohio </a:t>
            </a:r>
            <a:r>
              <a:rPr lang="en-US" dirty="0" smtClean="0"/>
              <a:t>the court ruled that evidence obtained illegally was against the 4</a:t>
            </a:r>
            <a:r>
              <a:rPr lang="en-US" baseline="30000" dirty="0" smtClean="0"/>
              <a:t>th</a:t>
            </a:r>
            <a:r>
              <a:rPr lang="en-US" dirty="0" smtClean="0"/>
              <a:t> amendment and could not be used in trial</a:t>
            </a:r>
          </a:p>
          <a:p>
            <a:pPr lvl="1"/>
            <a:r>
              <a:rPr lang="en-US" i="1" dirty="0" smtClean="0"/>
              <a:t>Gideon v. Wainwright </a:t>
            </a:r>
            <a:r>
              <a:rPr lang="en-US" dirty="0" smtClean="0"/>
              <a:t>decided accused criminals had the right to a lawyer whether they could pay or not</a:t>
            </a:r>
          </a:p>
          <a:p>
            <a:pPr lvl="1"/>
            <a:r>
              <a:rPr lang="en-US" i="1" dirty="0" smtClean="0"/>
              <a:t>Escobedo v. Illinois </a:t>
            </a:r>
            <a:r>
              <a:rPr lang="en-US" dirty="0" smtClean="0"/>
              <a:t>Courts said accused criminals had to be offered a lawyer before questioning</a:t>
            </a:r>
          </a:p>
          <a:p>
            <a:pPr lvl="1"/>
            <a:r>
              <a:rPr lang="en-US" i="1" dirty="0" smtClean="0"/>
              <a:t>Miranda v. Arizona </a:t>
            </a:r>
            <a:r>
              <a:rPr lang="en-US" dirty="0" smtClean="0"/>
              <a:t>ordered accused be given their 5</a:t>
            </a:r>
            <a:r>
              <a:rPr lang="en-US" baseline="30000" dirty="0" smtClean="0"/>
              <a:t>th</a:t>
            </a:r>
            <a:r>
              <a:rPr lang="en-US" dirty="0" smtClean="0"/>
              <a:t> and 6</a:t>
            </a:r>
            <a:r>
              <a:rPr lang="en-US" baseline="30000" dirty="0" smtClean="0"/>
              <a:t>th</a:t>
            </a:r>
            <a:r>
              <a:rPr lang="en-US" dirty="0" smtClean="0"/>
              <a:t> amendments before questioning </a:t>
            </a:r>
            <a:endParaRPr lang="en-US" dirty="0"/>
          </a:p>
        </p:txBody>
      </p:sp>
      <p:pic>
        <p:nvPicPr>
          <p:cNvPr id="5" name="Content Placeholder 4" descr="mrianda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1600200"/>
            <a:ext cx="4038600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of Church &amp;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Warren Court ruled on Church and State affairs during 1960’s igniting a on going war</a:t>
            </a:r>
          </a:p>
          <a:p>
            <a:pPr lvl="1"/>
            <a:r>
              <a:rPr lang="en-US" i="1" dirty="0" smtClean="0"/>
              <a:t>Engel V. Vitale </a:t>
            </a:r>
            <a:r>
              <a:rPr lang="en-US" dirty="0" smtClean="0"/>
              <a:t>ended with the court ruling that school prayer was in violation of 1</a:t>
            </a:r>
            <a:r>
              <a:rPr lang="en-US" baseline="30000" dirty="0" smtClean="0"/>
              <a:t>st</a:t>
            </a:r>
            <a:r>
              <a:rPr lang="en-US" dirty="0" smtClean="0"/>
              <a:t> Amendment</a:t>
            </a:r>
          </a:p>
          <a:p>
            <a:pPr lvl="1"/>
            <a:r>
              <a:rPr lang="en-US" i="1" dirty="0" smtClean="0"/>
              <a:t>Abington v. </a:t>
            </a:r>
            <a:r>
              <a:rPr lang="en-US" i="1" dirty="0" err="1" smtClean="0"/>
              <a:t>Schempp</a:t>
            </a:r>
            <a:r>
              <a:rPr lang="en-US" i="1" dirty="0" smtClean="0"/>
              <a:t> </a:t>
            </a:r>
            <a:r>
              <a:rPr lang="en-US" dirty="0" smtClean="0"/>
              <a:t>ruled that Bible reading in school violated the 1</a:t>
            </a:r>
            <a:r>
              <a:rPr lang="en-US" baseline="30000" dirty="0" smtClean="0"/>
              <a:t>st</a:t>
            </a:r>
            <a:r>
              <a:rPr lang="en-US" dirty="0" smtClean="0"/>
              <a:t> Amendment </a:t>
            </a:r>
          </a:p>
          <a:p>
            <a:r>
              <a:rPr lang="en-US" dirty="0" smtClean="0"/>
              <a:t>Many believed the decisions were hostile to religion, while others believed school was not a place to force religion </a:t>
            </a:r>
            <a:endParaRPr lang="en-US" dirty="0"/>
          </a:p>
        </p:txBody>
      </p:sp>
      <p:pic>
        <p:nvPicPr>
          <p:cNvPr id="5" name="Content Placeholder 4" descr="church_stat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5357" y="1920875"/>
            <a:ext cx="3904285" cy="44338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1960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Democratic Candidate : John F. Kennedy Jr.</a:t>
            </a:r>
          </a:p>
          <a:p>
            <a:r>
              <a:rPr lang="en-US" dirty="0" smtClean="0"/>
              <a:t>Republican Candidate: Richard M. Nixon</a:t>
            </a:r>
          </a:p>
          <a:p>
            <a:r>
              <a:rPr lang="en-US" dirty="0" smtClean="0"/>
              <a:t>Both were seasoned politicians, and war veterans</a:t>
            </a:r>
          </a:p>
          <a:p>
            <a:r>
              <a:rPr lang="en-US" dirty="0" smtClean="0"/>
              <a:t>1960 marked the first televised campaigned coverage, and debates</a:t>
            </a:r>
          </a:p>
          <a:p>
            <a:pPr lvl="1"/>
            <a:r>
              <a:rPr lang="en-US" dirty="0" smtClean="0"/>
              <a:t>Kennedy appealed to the public with his looks and his ease under pressure</a:t>
            </a:r>
          </a:p>
          <a:p>
            <a:r>
              <a:rPr lang="en-US" dirty="0" smtClean="0"/>
              <a:t>Kennedy worked behind the scenes during the campaign to aid the NAACP and Martin Luther King Jr. </a:t>
            </a:r>
          </a:p>
          <a:p>
            <a:pPr lvl="1"/>
            <a:r>
              <a:rPr lang="en-US" dirty="0" smtClean="0"/>
              <a:t>Earning the African American vote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election 1960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981201"/>
            <a:ext cx="4038600" cy="3411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Kennedy’s Cold War Strategy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Military build up</a:t>
            </a:r>
          </a:p>
          <a:p>
            <a:pPr lvl="1"/>
            <a:r>
              <a:rPr lang="en-US" dirty="0" smtClean="0"/>
              <a:t>Conventional army funding</a:t>
            </a:r>
          </a:p>
          <a:p>
            <a:pPr lvl="1"/>
            <a:r>
              <a:rPr lang="en-US" dirty="0" smtClean="0"/>
              <a:t>Missile projects 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world influence</a:t>
            </a:r>
          </a:p>
          <a:p>
            <a:pPr lvl="1"/>
            <a:r>
              <a:rPr lang="en-US" dirty="0" smtClean="0"/>
              <a:t>Kennedy worked to provide aid to struggling nations</a:t>
            </a:r>
          </a:p>
          <a:p>
            <a:pPr lvl="1"/>
            <a:r>
              <a:rPr lang="en-US" dirty="0" smtClean="0"/>
              <a:t>Peace Corps was established in 1961 to provide technical, educational, and health aid</a:t>
            </a:r>
          </a:p>
          <a:p>
            <a:pPr lvl="1"/>
            <a:r>
              <a:rPr lang="en-US" dirty="0" smtClean="0"/>
              <a:t>Alliance for Progress was also established to provide economic help, but did not succeed</a:t>
            </a:r>
            <a:endParaRPr lang="en-US" dirty="0"/>
          </a:p>
        </p:txBody>
      </p:sp>
      <p:pic>
        <p:nvPicPr>
          <p:cNvPr id="5" name="Content Placeholder 4" descr="peacecorpslogo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24400" y="2194719"/>
            <a:ext cx="3886200" cy="3886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 Of Pigs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1959 Communism swept through Cuba, under the leadership of Fidel Castro</a:t>
            </a:r>
          </a:p>
          <a:p>
            <a:pPr lvl="1"/>
            <a:r>
              <a:rPr lang="en-US" dirty="0" smtClean="0"/>
              <a:t>Castro nationalized lands held by US businesses </a:t>
            </a:r>
          </a:p>
          <a:p>
            <a:pPr lvl="1"/>
            <a:r>
              <a:rPr lang="en-US" dirty="0" smtClean="0"/>
              <a:t>Began accepting economic and military aid from Soviet Union </a:t>
            </a:r>
          </a:p>
          <a:p>
            <a:r>
              <a:rPr lang="en-US" dirty="0" smtClean="0"/>
              <a:t>Prior to Kennedy entering office Eisenhower had authorized the CIA to plan an overthrow of Castro</a:t>
            </a:r>
          </a:p>
          <a:p>
            <a:r>
              <a:rPr lang="en-US" dirty="0" smtClean="0"/>
              <a:t>When Kennedy entered office he authorized the plan</a:t>
            </a:r>
          </a:p>
          <a:p>
            <a:pPr lvl="1"/>
            <a:r>
              <a:rPr lang="en-US" dirty="0" smtClean="0"/>
              <a:t>April 1961 CIA and Cuban exiles attacked Cuba</a:t>
            </a:r>
          </a:p>
          <a:p>
            <a:pPr lvl="1"/>
            <a:r>
              <a:rPr lang="en-US" dirty="0" smtClean="0"/>
              <a:t>The Attack was poorly carried out all but 300 were killed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5" name="Content Placeholder 4" descr="pay of pigs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53063" y="1920875"/>
            <a:ext cx="3428873" cy="44338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Cuban Missile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1962 the CIA discovered Soviet Missile bases being built on Cuba</a:t>
            </a:r>
          </a:p>
          <a:p>
            <a:r>
              <a:rPr lang="en-US" dirty="0" smtClean="0"/>
              <a:t>Kennedy demanded the missiles be removed</a:t>
            </a:r>
          </a:p>
          <a:p>
            <a:pPr lvl="1"/>
            <a:r>
              <a:rPr lang="en-US" dirty="0" smtClean="0"/>
              <a:t>He authorized a naval blockade of Cuban ports until his demands were met</a:t>
            </a:r>
          </a:p>
          <a:p>
            <a:r>
              <a:rPr lang="en-US" dirty="0" smtClean="0"/>
              <a:t>Working behind the scenes to prevent a nuclear attack he negotiated with Khrushchev  </a:t>
            </a:r>
          </a:p>
          <a:p>
            <a:pPr lvl="1"/>
            <a:r>
              <a:rPr lang="en-US" dirty="0" smtClean="0"/>
              <a:t>Khrushchev agreed to remove the missiles if the US removed theirs from Italy and Turkey</a:t>
            </a:r>
            <a:endParaRPr lang="en-US" dirty="0"/>
          </a:p>
        </p:txBody>
      </p:sp>
      <p:pic>
        <p:nvPicPr>
          <p:cNvPr id="5" name="Content Placeholder 4" descr="missile crisis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704767"/>
            <a:ext cx="4038600" cy="28661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Missile Crisis Fall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Kennedy was deemed a national hero, and much more mature than prior believed</a:t>
            </a:r>
          </a:p>
          <a:p>
            <a:r>
              <a:rPr lang="en-US" dirty="0" smtClean="0"/>
              <a:t>Khrushchev lost favor in his country for backing down to the US </a:t>
            </a:r>
          </a:p>
          <a:p>
            <a:r>
              <a:rPr lang="en-US" dirty="0" smtClean="0"/>
              <a:t>Both leaders wanted to move toward peace</a:t>
            </a:r>
          </a:p>
          <a:p>
            <a:pPr lvl="1"/>
            <a:r>
              <a:rPr lang="en-US" dirty="0" smtClean="0"/>
              <a:t>Installed “hot line” between Moscow &amp; Washington DC to improve communication</a:t>
            </a:r>
          </a:p>
          <a:p>
            <a:pPr lvl="1"/>
            <a:r>
              <a:rPr lang="en-US" dirty="0" smtClean="0"/>
              <a:t>Signed the Nuclear Test </a:t>
            </a:r>
            <a:r>
              <a:rPr lang="en-US" dirty="0"/>
              <a:t>B</a:t>
            </a:r>
            <a:r>
              <a:rPr lang="en-US" dirty="0" smtClean="0"/>
              <a:t>an Treaty</a:t>
            </a:r>
          </a:p>
          <a:p>
            <a:pPr lvl="2"/>
            <a:r>
              <a:rPr lang="en-US" dirty="0" smtClean="0"/>
              <a:t>No above ground testing of bombs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At a conference in Vienna, Austria in June 1961 Kennedy and Khrushchev butted heads about Berlin</a:t>
            </a:r>
          </a:p>
          <a:p>
            <a:pPr lvl="1"/>
            <a:r>
              <a:rPr lang="en-US" dirty="0" smtClean="0"/>
              <a:t>Khrushchev wanted all of Berlin brought under Soviet Control </a:t>
            </a:r>
          </a:p>
          <a:p>
            <a:pPr lvl="1"/>
            <a:r>
              <a:rPr lang="en-US" dirty="0" smtClean="0"/>
              <a:t>Kennedy would not agree to Khrushchev’s demands</a:t>
            </a:r>
          </a:p>
          <a:p>
            <a:r>
              <a:rPr lang="en-US" dirty="0" smtClean="0"/>
              <a:t>Following the conference Kennedy asked for increased military spending</a:t>
            </a:r>
          </a:p>
          <a:p>
            <a:r>
              <a:rPr lang="en-US" dirty="0" smtClean="0"/>
              <a:t>Khrushchev had the Berlin wall built separating Eastern Berlin from Western Berlin </a:t>
            </a:r>
            <a:endParaRPr lang="en-US" dirty="0"/>
          </a:p>
        </p:txBody>
      </p:sp>
      <p:pic>
        <p:nvPicPr>
          <p:cNvPr id="5" name="Content Placeholder 4" descr="berlinWal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752600"/>
            <a:ext cx="4038599" cy="3931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Programs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Disturbed by the number of people living in poverty Kennedy pushed through many social programs</a:t>
            </a:r>
          </a:p>
          <a:p>
            <a:pPr lvl="1"/>
            <a:r>
              <a:rPr lang="en-US" dirty="0" smtClean="0"/>
              <a:t>Increase in minimum wage, extension in social security benefits, improved welfare system</a:t>
            </a:r>
          </a:p>
          <a:p>
            <a:r>
              <a:rPr lang="en-US" dirty="0" smtClean="0"/>
              <a:t>Kennedy also was a champion for women’s issues</a:t>
            </a:r>
          </a:p>
          <a:p>
            <a:pPr lvl="1"/>
            <a:r>
              <a:rPr lang="en-US" dirty="0" smtClean="0"/>
              <a:t>Passed the Equal Pay Act which gave women equal pay for equal work in industries engaged in commerce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 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Kennedy was timid on approaching Civil Rights issues</a:t>
            </a:r>
          </a:p>
          <a:p>
            <a:r>
              <a:rPr lang="en-US" dirty="0" smtClean="0"/>
              <a:t>He did not have full support of Congress, and did not want to risk loosing his next election </a:t>
            </a:r>
          </a:p>
          <a:p>
            <a:r>
              <a:rPr lang="en-US" dirty="0" smtClean="0"/>
              <a:t>In 1961, he protected Freedom Riders from certain peril </a:t>
            </a:r>
          </a:p>
          <a:p>
            <a:r>
              <a:rPr lang="en-US" dirty="0" smtClean="0"/>
              <a:t>In 1963 he began legislation on a Civil Rights Bill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</TotalTime>
  <Words>1052</Words>
  <Application>Microsoft Office PowerPoint</Application>
  <PresentationFormat>On-screen Show (4:3)</PresentationFormat>
  <Paragraphs>106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JFK &amp; LBJ</vt:lpstr>
      <vt:lpstr>Election of 1960</vt:lpstr>
      <vt:lpstr>Kennedy’s Cold War Strategy </vt:lpstr>
      <vt:lpstr>Bay Of Pigs</vt:lpstr>
      <vt:lpstr>Cuban Missile Crisis</vt:lpstr>
      <vt:lpstr>Missile Crisis Fall Out</vt:lpstr>
      <vt:lpstr>Berlin</vt:lpstr>
      <vt:lpstr>Domestic Programs </vt:lpstr>
      <vt:lpstr>Civil Rights Stance</vt:lpstr>
      <vt:lpstr>Space Race</vt:lpstr>
      <vt:lpstr>Kennedy’s Assassinated</vt:lpstr>
      <vt:lpstr>Lynden B. Johnson</vt:lpstr>
      <vt:lpstr>1964 Election</vt:lpstr>
      <vt:lpstr>Johnson’s Great Society</vt:lpstr>
      <vt:lpstr>Great Society Cont…</vt:lpstr>
      <vt:lpstr>Supreme Court</vt:lpstr>
      <vt:lpstr>Separation of Church &amp; State</vt:lpstr>
    </vt:vector>
  </TitlesOfParts>
  <Company>FNSBSD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JFK &amp; LBJ</dc:title>
  <dc:creator>f352856</dc:creator>
  <cp:lastModifiedBy>Lewis, Alex </cp:lastModifiedBy>
  <cp:revision>4</cp:revision>
  <dcterms:created xsi:type="dcterms:W3CDTF">2011-04-13T17:42:21Z</dcterms:created>
  <dcterms:modified xsi:type="dcterms:W3CDTF">2012-04-09T06:13:54Z</dcterms:modified>
</cp:coreProperties>
</file>