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7"/>
  </p:handoutMasterIdLst>
  <p:sldIdLst>
    <p:sldId id="256" r:id="rId2"/>
    <p:sldId id="257" r:id="rId3"/>
    <p:sldId id="258" r:id="rId4"/>
    <p:sldId id="259" r:id="rId5"/>
    <p:sldId id="260" r:id="rId6"/>
    <p:sldId id="261" r:id="rId7"/>
    <p:sldId id="262" r:id="rId8"/>
    <p:sldId id="264" r:id="rId9"/>
    <p:sldId id="263" r:id="rId10"/>
    <p:sldId id="270" r:id="rId11"/>
    <p:sldId id="265" r:id="rId12"/>
    <p:sldId id="266" r:id="rId13"/>
    <p:sldId id="267" r:id="rId14"/>
    <p:sldId id="268" r:id="rId15"/>
    <p:sldId id="269"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67" autoAdjust="0"/>
  </p:normalViewPr>
  <p:slideViewPr>
    <p:cSldViewPr>
      <p:cViewPr varScale="1">
        <p:scale>
          <a:sx n="70" d="100"/>
          <a:sy n="70" d="100"/>
        </p:scale>
        <p:origin x="-504" y="-90"/>
      </p:cViewPr>
      <p:guideLst>
        <p:guide orient="horz" pos="2160"/>
        <p:guide pos="2880"/>
      </p:guideLst>
    </p:cSldViewPr>
  </p:slideViewPr>
  <p:outlineViewPr>
    <p:cViewPr>
      <p:scale>
        <a:sx n="33" d="100"/>
        <a:sy n="33" d="100"/>
      </p:scale>
      <p:origin x="18" y="96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51F70CDE-0906-4C46-9127-1E82AE14E1A4}" type="datetimeFigureOut">
              <a:rPr lang="en-US" smtClean="0"/>
              <a:t>2/22/2012</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DA0A634-6B4D-42DC-9315-CEE2E8505A74}" type="slidenum">
              <a:rPr lang="en-US" smtClean="0"/>
              <a:t>‹#›</a:t>
            </a:fld>
            <a:endParaRPr lang="en-US"/>
          </a:p>
        </p:txBody>
      </p:sp>
    </p:spTree>
    <p:extLst>
      <p:ext uri="{BB962C8B-B14F-4D97-AF65-F5344CB8AC3E}">
        <p14:creationId xmlns:p14="http://schemas.microsoft.com/office/powerpoint/2010/main" val="1426399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8D5DC01-E631-41CC-9DC6-430FA7F1B63A}" type="datetimeFigureOut">
              <a:rPr lang="en-US" smtClean="0"/>
              <a:pPr/>
              <a:t>2/22/2012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942E2A4-04F5-4999-8828-172A09D8FD7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D5DC01-E631-41CC-9DC6-430FA7F1B63A}" type="datetimeFigureOut">
              <a:rPr lang="en-US" smtClean="0"/>
              <a:pPr/>
              <a:t>2/22/2012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42E2A4-04F5-4999-8828-172A09D8FD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D5DC01-E631-41CC-9DC6-430FA7F1B63A}" type="datetimeFigureOut">
              <a:rPr lang="en-US" smtClean="0"/>
              <a:pPr/>
              <a:t>2/22/2012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42E2A4-04F5-4999-8828-172A09D8FD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D5DC01-E631-41CC-9DC6-430FA7F1B63A}" type="datetimeFigureOut">
              <a:rPr lang="en-US" smtClean="0"/>
              <a:pPr/>
              <a:t>2/22/2012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942E2A4-04F5-4999-8828-172A09D8FD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8D5DC01-E631-41CC-9DC6-430FA7F1B63A}" type="datetimeFigureOut">
              <a:rPr lang="en-US" smtClean="0"/>
              <a:pPr/>
              <a:t>2/22/2012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942E2A4-04F5-4999-8828-172A09D8FD7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D5DC01-E631-41CC-9DC6-430FA7F1B63A}" type="datetimeFigureOut">
              <a:rPr lang="en-US" smtClean="0"/>
              <a:pPr/>
              <a:t>2/22/2012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6942E2A4-04F5-4999-8828-172A09D8FD7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D5DC01-E631-41CC-9DC6-430FA7F1B63A}" type="datetimeFigureOut">
              <a:rPr lang="en-US" smtClean="0"/>
              <a:pPr/>
              <a:t>2/22/2012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6942E2A4-04F5-4999-8828-172A09D8FD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8D5DC01-E631-41CC-9DC6-430FA7F1B63A}" type="datetimeFigureOut">
              <a:rPr lang="en-US" smtClean="0"/>
              <a:pPr/>
              <a:t>2/22/2012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942E2A4-04F5-4999-8828-172A09D8FD7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8D5DC01-E631-41CC-9DC6-430FA7F1B63A}" type="datetimeFigureOut">
              <a:rPr lang="en-US" smtClean="0"/>
              <a:pPr/>
              <a:t>2/22/2012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942E2A4-04F5-4999-8828-172A09D8FD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8D5DC01-E631-41CC-9DC6-430FA7F1B63A}" type="datetimeFigureOut">
              <a:rPr lang="en-US" smtClean="0"/>
              <a:pPr/>
              <a:t>2/22/2012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942E2A4-04F5-4999-8828-172A09D8FD7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8D5DC01-E631-41CC-9DC6-430FA7F1B63A}" type="datetimeFigureOut">
              <a:rPr lang="en-US" smtClean="0"/>
              <a:pPr/>
              <a:t>2/22/2012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942E2A4-04F5-4999-8828-172A09D8FD7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8D5DC01-E631-41CC-9DC6-430FA7F1B63A}" type="datetimeFigureOut">
              <a:rPr lang="en-US" smtClean="0"/>
              <a:pPr/>
              <a:t>2/22/2012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942E2A4-04F5-4999-8828-172A09D8FD7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Foreshadowing of War</a:t>
            </a:r>
            <a:endParaRPr lang="en-US" dirty="0"/>
          </a:p>
        </p:txBody>
      </p:sp>
      <p:sp>
        <p:nvSpPr>
          <p:cNvPr id="3" name="Subtitle 2"/>
          <p:cNvSpPr>
            <a:spLocks noGrp="1"/>
          </p:cNvSpPr>
          <p:nvPr>
            <p:ph type="subTitle"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1143000" y="2819400"/>
            <a:ext cx="762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of League of Nations </a:t>
            </a:r>
            <a:endParaRPr lang="en-US" dirty="0"/>
          </a:p>
        </p:txBody>
      </p:sp>
      <p:sp>
        <p:nvSpPr>
          <p:cNvPr id="3" name="Content Placeholder 2"/>
          <p:cNvSpPr>
            <a:spLocks noGrp="1"/>
          </p:cNvSpPr>
          <p:nvPr>
            <p:ph idx="1"/>
          </p:nvPr>
        </p:nvSpPr>
        <p:spPr/>
        <p:txBody>
          <a:bodyPr>
            <a:normAutofit/>
          </a:bodyPr>
          <a:lstStyle/>
          <a:p>
            <a:pPr lvl="0"/>
            <a:r>
              <a:rPr lang="en-US" dirty="0" smtClean="0"/>
              <a:t>The League of Nations never had the strength it needed when the United States did not join</a:t>
            </a:r>
          </a:p>
          <a:p>
            <a:pPr lvl="0"/>
            <a:r>
              <a:rPr lang="en-US" dirty="0" smtClean="0"/>
              <a:t>Did not have a standing army </a:t>
            </a:r>
          </a:p>
          <a:p>
            <a:pPr lvl="0"/>
            <a:r>
              <a:rPr lang="en-US" dirty="0" smtClean="0"/>
              <a:t>No power to enforce Decrees </a:t>
            </a:r>
          </a:p>
          <a:p>
            <a:pPr lvl="0"/>
            <a:r>
              <a:rPr lang="en-US" dirty="0" smtClean="0"/>
              <a:t>Only as strong as its members , and with the Depression not many members could afford to get involved with large scale foreign events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Italy, Germany, &amp; Spain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Spain was having a bloody Civil war from 1936-1939</a:t>
            </a:r>
          </a:p>
          <a:p>
            <a:r>
              <a:rPr lang="en-US" dirty="0" smtClean="0"/>
              <a:t>Fascist leader General Francisco Franco was leading the movement against Spain’s democratic republican government </a:t>
            </a:r>
          </a:p>
          <a:p>
            <a:r>
              <a:rPr lang="en-US" dirty="0" smtClean="0"/>
              <a:t>Hitler and Mussolini sent economic aid to Franco helping him against the government</a:t>
            </a:r>
          </a:p>
          <a:p>
            <a:r>
              <a:rPr lang="en-US" dirty="0" smtClean="0"/>
              <a:t>The soviet union sent some aid to the democratic government, but received little help from France and Britain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Italy invades Ethiopia </a:t>
            </a:r>
            <a:endParaRPr lang="en-US" dirty="0"/>
          </a:p>
        </p:txBody>
      </p:sp>
      <p:sp>
        <p:nvSpPr>
          <p:cNvPr id="3" name="Content Placeholder 2"/>
          <p:cNvSpPr>
            <a:spLocks noGrp="1"/>
          </p:cNvSpPr>
          <p:nvPr>
            <p:ph sz="half" idx="1"/>
          </p:nvPr>
        </p:nvSpPr>
        <p:spPr/>
        <p:txBody>
          <a:bodyPr/>
          <a:lstStyle/>
          <a:p>
            <a:r>
              <a:rPr lang="en-US" dirty="0" smtClean="0"/>
              <a:t>Mussolini invaded Ethiopia in 1935, planning to create his own colonies and gain territory for Italy</a:t>
            </a:r>
          </a:p>
          <a:p>
            <a:r>
              <a:rPr lang="en-US" dirty="0" smtClean="0"/>
              <a:t>The emperor of Ethiopia appealed to the League of Nations for support but received none. </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2182186"/>
            <a:ext cx="4038600" cy="3454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In 1931 Japan began to expand its territorial holds</a:t>
            </a:r>
          </a:p>
          <a:p>
            <a:r>
              <a:rPr lang="en-US" dirty="0" smtClean="0"/>
              <a:t>First they attacked Manchuria in northern China</a:t>
            </a:r>
          </a:p>
          <a:p>
            <a:r>
              <a:rPr lang="en-US" dirty="0" smtClean="0"/>
              <a:t>Throughout the rest of the 1930’s Japan continued to expand throughout China brutally attacking its people and taking it’s resources</a:t>
            </a:r>
          </a:p>
          <a:p>
            <a:r>
              <a:rPr lang="en-US" dirty="0" smtClean="0"/>
              <a:t>In 1937 Japan gained control of Nanjing the capitol city. </a:t>
            </a:r>
          </a:p>
          <a:p>
            <a:pPr lvl="1"/>
            <a:r>
              <a:rPr lang="en-US" dirty="0" smtClean="0"/>
              <a:t>Japanese soldiers rapped and killed women and children</a:t>
            </a:r>
          </a:p>
          <a:p>
            <a:pPr lvl="1"/>
            <a:r>
              <a:rPr lang="en-US" dirty="0" smtClean="0"/>
              <a:t>Beat, and murdered thousands of residents</a:t>
            </a:r>
          </a:p>
          <a:p>
            <a:pPr lvl="1"/>
            <a:r>
              <a:rPr lang="en-US" dirty="0" smtClean="0"/>
              <a:t>Burned parts of the city</a:t>
            </a:r>
          </a:p>
          <a:p>
            <a:pPr lvl="1"/>
            <a:r>
              <a:rPr lang="en-US" dirty="0" smtClean="0"/>
              <a:t>Known and the rape of Nanjing</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724400" y="2133600"/>
            <a:ext cx="4038600" cy="279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Coming of War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1939 Hitler broke the Munich Pact by annexing the remainder of Czechoslovakia </a:t>
            </a:r>
          </a:p>
          <a:p>
            <a:r>
              <a:rPr lang="en-US" dirty="0" smtClean="0"/>
              <a:t>Britain and France realized he could not be stopped and signed an alliance with Poland vowing to protect her if invaded by Germany</a:t>
            </a:r>
          </a:p>
          <a:p>
            <a:r>
              <a:rPr lang="en-US" dirty="0" smtClean="0"/>
              <a:t>Hitler was not worried about war with France and Britain, but wanted to prevent war with the Soviet Union, so he signed the Nazi-Soviet Nonaggression Pact which promised to split Poland between the two countries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Breakout of War</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September 1, 1939 Germany laid Blitzkrieg to Poland</a:t>
            </a:r>
          </a:p>
          <a:p>
            <a:r>
              <a:rPr lang="en-US" dirty="0" smtClean="0"/>
              <a:t>On September 17, the Soviet Union invaded Poland from the East</a:t>
            </a:r>
          </a:p>
          <a:p>
            <a:r>
              <a:rPr lang="en-US" dirty="0" smtClean="0"/>
              <a:t>Although Britain and France had declared war against Germany, Poland could not be saved</a:t>
            </a:r>
          </a:p>
          <a:p>
            <a:r>
              <a:rPr lang="en-US" dirty="0" smtClean="0"/>
              <a:t>Poland fell to the Germans by the end of September. </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743450" y="2667000"/>
            <a:ext cx="3848100" cy="23709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Resentment</a:t>
            </a:r>
            <a:endParaRPr lang="en-US" dirty="0"/>
          </a:p>
        </p:txBody>
      </p:sp>
      <p:sp>
        <p:nvSpPr>
          <p:cNvPr id="3" name="Content Placeholder 2"/>
          <p:cNvSpPr>
            <a:spLocks noGrp="1"/>
          </p:cNvSpPr>
          <p:nvPr>
            <p:ph idx="1"/>
          </p:nvPr>
        </p:nvSpPr>
        <p:spPr/>
        <p:txBody>
          <a:bodyPr>
            <a:normAutofit lnSpcReduction="10000"/>
          </a:bodyPr>
          <a:lstStyle/>
          <a:p>
            <a:r>
              <a:rPr lang="en-US" dirty="0" smtClean="0"/>
              <a:t>Following WWI many nations resented the peace agreement &amp; Treaty of Versailles</a:t>
            </a:r>
          </a:p>
          <a:p>
            <a:pPr lvl="1"/>
            <a:r>
              <a:rPr lang="en-US" dirty="0" smtClean="0"/>
              <a:t>Italy thought they should have received more lands</a:t>
            </a:r>
          </a:p>
          <a:p>
            <a:pPr lvl="1"/>
            <a:r>
              <a:rPr lang="en-US" dirty="0" smtClean="0"/>
              <a:t>Japan wanted more land and resources</a:t>
            </a:r>
          </a:p>
          <a:p>
            <a:pPr lvl="1"/>
            <a:r>
              <a:rPr lang="en-US" dirty="0" smtClean="0"/>
              <a:t>Soviet Union was not invited to the peace talks</a:t>
            </a:r>
          </a:p>
          <a:p>
            <a:pPr lvl="1"/>
            <a:r>
              <a:rPr lang="en-US" dirty="0" smtClean="0"/>
              <a:t>Germany was not invited to the peace talks and was blamed for the war and forced to pay retribution and cut their military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dirty="0" smtClean="0"/>
              <a:t>Totalitarian States </a:t>
            </a:r>
            <a:endParaRPr lang="en-US" dirty="0"/>
          </a:p>
        </p:txBody>
      </p:sp>
      <p:sp>
        <p:nvSpPr>
          <p:cNvPr id="4" name="Text Placeholder 3"/>
          <p:cNvSpPr>
            <a:spLocks noGrp="1"/>
          </p:cNvSpPr>
          <p:nvPr>
            <p:ph type="body" idx="1"/>
          </p:nvPr>
        </p:nvSpPr>
        <p:spPr>
          <a:xfrm>
            <a:off x="457200" y="1447800"/>
            <a:ext cx="4040188" cy="639762"/>
          </a:xfrm>
        </p:spPr>
        <p:txBody>
          <a:bodyPr/>
          <a:lstStyle/>
          <a:p>
            <a:r>
              <a:rPr lang="en-US" dirty="0" smtClean="0"/>
              <a:t>Soviet Union </a:t>
            </a:r>
            <a:endParaRPr lang="en-US" dirty="0"/>
          </a:p>
        </p:txBody>
      </p:sp>
      <p:sp>
        <p:nvSpPr>
          <p:cNvPr id="6" name="Text Placeholder 5"/>
          <p:cNvSpPr>
            <a:spLocks noGrp="1"/>
          </p:cNvSpPr>
          <p:nvPr>
            <p:ph type="body" sz="half" idx="3"/>
          </p:nvPr>
        </p:nvSpPr>
        <p:spPr>
          <a:xfrm>
            <a:off x="457200" y="4191000"/>
            <a:ext cx="4041775" cy="563562"/>
          </a:xfrm>
        </p:spPr>
        <p:txBody>
          <a:bodyPr>
            <a:normAutofit/>
          </a:bodyPr>
          <a:lstStyle/>
          <a:p>
            <a:r>
              <a:rPr lang="en-US" dirty="0" smtClean="0"/>
              <a:t>Italy</a:t>
            </a:r>
            <a:endParaRPr lang="en-US" dirty="0"/>
          </a:p>
        </p:txBody>
      </p:sp>
      <p:sp>
        <p:nvSpPr>
          <p:cNvPr id="5" name="Content Placeholder 4"/>
          <p:cNvSpPr>
            <a:spLocks noGrp="1"/>
          </p:cNvSpPr>
          <p:nvPr>
            <p:ph sz="quarter" idx="2"/>
          </p:nvPr>
        </p:nvSpPr>
        <p:spPr>
          <a:xfrm>
            <a:off x="228600" y="2209800"/>
            <a:ext cx="4038600" cy="1863725"/>
          </a:xfrm>
        </p:spPr>
        <p:txBody>
          <a:bodyPr>
            <a:normAutofit fontScale="77500" lnSpcReduction="20000"/>
          </a:bodyPr>
          <a:lstStyle/>
          <a:p>
            <a:r>
              <a:rPr lang="en-US" b="1" dirty="0" smtClean="0"/>
              <a:t>Vladimir Lenin </a:t>
            </a:r>
            <a:r>
              <a:rPr lang="en-US" dirty="0" smtClean="0"/>
              <a:t>led a revolution in Russia creating a communist state leading to death, famine, starvation</a:t>
            </a:r>
          </a:p>
          <a:p>
            <a:r>
              <a:rPr lang="en-US" b="1" dirty="0" smtClean="0"/>
              <a:t>Joseph Stalin </a:t>
            </a:r>
            <a:r>
              <a:rPr lang="en-US" dirty="0" smtClean="0"/>
              <a:t>took over after Lenin’s death, ruling with an iron fist. Used fear and propaganda to stay in power.</a:t>
            </a:r>
            <a:endParaRPr lang="en-US" dirty="0"/>
          </a:p>
        </p:txBody>
      </p:sp>
      <p:sp>
        <p:nvSpPr>
          <p:cNvPr id="7" name="Content Placeholder 6"/>
          <p:cNvSpPr>
            <a:spLocks noGrp="1"/>
          </p:cNvSpPr>
          <p:nvPr>
            <p:ph sz="quarter" idx="4"/>
          </p:nvPr>
        </p:nvSpPr>
        <p:spPr>
          <a:xfrm>
            <a:off x="609600" y="4689475"/>
            <a:ext cx="3889375" cy="2168525"/>
          </a:xfrm>
        </p:spPr>
        <p:txBody>
          <a:bodyPr>
            <a:normAutofit fontScale="77500" lnSpcReduction="20000"/>
          </a:bodyPr>
          <a:lstStyle/>
          <a:p>
            <a:r>
              <a:rPr lang="en-US" b="1" dirty="0" smtClean="0"/>
              <a:t>Benito Mussolini </a:t>
            </a:r>
            <a:r>
              <a:rPr lang="en-US" dirty="0" smtClean="0"/>
              <a:t>formed the fascist party in Italy, and promoted nationalism and wanted to make Italy great again. Once in charge of the government he censored the press, had secret police, suppressed strikes, and formed youth groups  </a:t>
            </a:r>
            <a:endParaRPr lang="en-US" dirty="0"/>
          </a:p>
        </p:txBody>
      </p:sp>
      <p:sp>
        <p:nvSpPr>
          <p:cNvPr id="8" name="Content Placeholder 6"/>
          <p:cNvSpPr txBox="1">
            <a:spLocks/>
          </p:cNvSpPr>
          <p:nvPr/>
        </p:nvSpPr>
        <p:spPr>
          <a:xfrm>
            <a:off x="4800600" y="1981200"/>
            <a:ext cx="3889375" cy="21685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 Placeholder 3"/>
          <p:cNvSpPr txBox="1">
            <a:spLocks/>
          </p:cNvSpPr>
          <p:nvPr/>
        </p:nvSpPr>
        <p:spPr>
          <a:xfrm>
            <a:off x="4800600" y="1447800"/>
            <a:ext cx="4040188"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Germany</a:t>
            </a:r>
            <a:r>
              <a:rPr kumimoji="0" lang="en-US" sz="2400" b="1" i="0" u="none" strike="noStrike" kern="1200" cap="none" spc="0" normalizeH="0" noProof="0" dirty="0" smtClean="0">
                <a:ln>
                  <a:noFill/>
                </a:ln>
                <a:solidFill>
                  <a:schemeClr val="tx1"/>
                </a:solidFill>
                <a:effectLst/>
                <a:uLnTx/>
                <a:uFillTx/>
                <a:latin typeface="+mn-lt"/>
                <a:ea typeface="+mn-ea"/>
                <a:cs typeface="+mn-cs"/>
              </a:rPr>
              <a:t> </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6"/>
          <p:cNvSpPr txBox="1">
            <a:spLocks/>
          </p:cNvSpPr>
          <p:nvPr/>
        </p:nvSpPr>
        <p:spPr>
          <a:xfrm>
            <a:off x="4800600" y="1905000"/>
            <a:ext cx="3889375" cy="21685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6"/>
          <p:cNvSpPr txBox="1">
            <a:spLocks/>
          </p:cNvSpPr>
          <p:nvPr/>
        </p:nvSpPr>
        <p:spPr>
          <a:xfrm>
            <a:off x="4724400" y="2209800"/>
            <a:ext cx="3889375" cy="2168525"/>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1" dirty="0" smtClean="0"/>
              <a:t>Adolf Hitler </a:t>
            </a:r>
            <a:r>
              <a:rPr lang="en-US" sz="2400" dirty="0" smtClean="0"/>
              <a:t>and the Nazi party took over Germany in 1933. Hitler censored the press, had secret police squash opposition, state run education programs, and he began rearming the country </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6"/>
          <p:cNvSpPr txBox="1">
            <a:spLocks/>
          </p:cNvSpPr>
          <p:nvPr/>
        </p:nvSpPr>
        <p:spPr>
          <a:xfrm>
            <a:off x="4724400" y="4689475"/>
            <a:ext cx="3889375" cy="21685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Text Placeholder 3"/>
          <p:cNvSpPr txBox="1">
            <a:spLocks/>
          </p:cNvSpPr>
          <p:nvPr/>
        </p:nvSpPr>
        <p:spPr>
          <a:xfrm>
            <a:off x="4648200" y="4191000"/>
            <a:ext cx="4040188" cy="411162"/>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t>Japan</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6"/>
          <p:cNvSpPr txBox="1">
            <a:spLocks/>
          </p:cNvSpPr>
          <p:nvPr/>
        </p:nvSpPr>
        <p:spPr>
          <a:xfrm>
            <a:off x="4572000" y="4689475"/>
            <a:ext cx="3889375" cy="21685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t>Military leaders </a:t>
            </a:r>
            <a:r>
              <a:rPr lang="en-US" sz="2000" dirty="0" smtClean="0"/>
              <a:t>took over and decided that Japan needed to expand its territory to obtain resources to bring them out of their Depression. </a:t>
            </a:r>
            <a:endParaRPr kumimoji="0" lang="en-US" sz="20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Adolf Hitler’s Rise to Power</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Decorated WWI veteran</a:t>
            </a:r>
          </a:p>
          <a:p>
            <a:r>
              <a:rPr lang="en-US" dirty="0" smtClean="0"/>
              <a:t>Joined the National Socialist German Workers Party (Nazi) following WWI and soon became its leader</a:t>
            </a:r>
          </a:p>
          <a:p>
            <a:r>
              <a:rPr lang="en-US" dirty="0" smtClean="0"/>
              <a:t>Hitler’s party rose to popularity with its criticisms of the government and high unemployment rates of their country </a:t>
            </a:r>
          </a:p>
          <a:p>
            <a:r>
              <a:rPr lang="en-US" dirty="0" smtClean="0"/>
              <a:t>They staged a revolution but failed and Hitler went to jail</a:t>
            </a:r>
          </a:p>
          <a:p>
            <a:r>
              <a:rPr lang="en-US" dirty="0" smtClean="0"/>
              <a:t>In jail Hitler wrote </a:t>
            </a:r>
            <a:r>
              <a:rPr lang="en-US" i="1" dirty="0" smtClean="0"/>
              <a:t>Mein </a:t>
            </a:r>
            <a:r>
              <a:rPr lang="en-US" i="1" dirty="0" err="1" smtClean="0"/>
              <a:t>Kampf</a:t>
            </a:r>
            <a:r>
              <a:rPr lang="en-US" i="1" dirty="0" smtClean="0"/>
              <a:t> </a:t>
            </a:r>
            <a:r>
              <a:rPr lang="en-US" dirty="0" smtClean="0"/>
              <a:t>which outlined his plan for Germany’s success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Seizes Power </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In 1933 the President of Germany appointed Hitler Chancellor of Germany </a:t>
            </a:r>
          </a:p>
          <a:p>
            <a:r>
              <a:rPr lang="en-US" dirty="0" smtClean="0"/>
              <a:t>Within the next 2 years the President had died and Hitler had appointed himself President and Chancellor</a:t>
            </a:r>
          </a:p>
          <a:p>
            <a:r>
              <a:rPr lang="en-US" dirty="0" smtClean="0"/>
              <a:t>By 1935 all evidence of Democratic rule had disappeared in Germany and Hitler ruled as a dictator </a:t>
            </a: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876800" y="1981200"/>
            <a:ext cx="336042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Repairs the Economy </a:t>
            </a:r>
            <a:endParaRPr lang="en-US" dirty="0"/>
          </a:p>
        </p:txBody>
      </p:sp>
      <p:sp>
        <p:nvSpPr>
          <p:cNvPr id="3" name="Content Placeholder 2"/>
          <p:cNvSpPr>
            <a:spLocks noGrp="1"/>
          </p:cNvSpPr>
          <p:nvPr>
            <p:ph idx="1"/>
          </p:nvPr>
        </p:nvSpPr>
        <p:spPr/>
        <p:txBody>
          <a:bodyPr/>
          <a:lstStyle/>
          <a:p>
            <a:r>
              <a:rPr lang="en-US" dirty="0" smtClean="0"/>
              <a:t>Once in power Hitler began creating jobs for the German people</a:t>
            </a:r>
          </a:p>
          <a:p>
            <a:r>
              <a:rPr lang="en-US" smtClean="0"/>
              <a:t>Public </a:t>
            </a:r>
            <a:r>
              <a:rPr lang="en-US" dirty="0" smtClean="0"/>
              <a:t>works projects were put into place to repair damage caused by WWI</a:t>
            </a:r>
          </a:p>
          <a:p>
            <a:r>
              <a:rPr lang="en-US" dirty="0" smtClean="0"/>
              <a:t>Hitler began to rearm Germany against the conditions of the Treaty of Versailles </a:t>
            </a:r>
          </a:p>
          <a:p>
            <a:r>
              <a:rPr lang="en-US" dirty="0" smtClean="0"/>
              <a:t>The Depression in Germany was over </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Hitler’s Aggressions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With the German Army, Navy, and Air force rebuilt  Hitler began moving toward his goal to re-unify the Germanic peoples </a:t>
            </a:r>
          </a:p>
          <a:p>
            <a:r>
              <a:rPr lang="en-US" dirty="0" smtClean="0"/>
              <a:t>In 1936 Hitler ordered the German Army to re-enter the Rhineland, and did so without answer from the League of Nations</a:t>
            </a:r>
          </a:p>
          <a:p>
            <a:r>
              <a:rPr lang="en-US" dirty="0" smtClean="0"/>
              <a:t>1938 Hitler Annexed Austria without opposition</a:t>
            </a:r>
          </a:p>
          <a:p>
            <a:r>
              <a:rPr lang="en-US" dirty="0" smtClean="0"/>
              <a:t>1938 Hitler also entered the Sudetenland to bring all German people together </a:t>
            </a:r>
          </a:p>
          <a:p>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3657600"/>
            <a:ext cx="4038600" cy="2650331"/>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410200" y="1447800"/>
            <a:ext cx="267652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Munich Pact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Many thought that Hitler’s Occupation of the Sudetenland would lead to war</a:t>
            </a:r>
          </a:p>
          <a:p>
            <a:r>
              <a:rPr lang="en-US" dirty="0" smtClean="0"/>
              <a:t>Hitler, Neville Chamberlain, and </a:t>
            </a:r>
            <a:r>
              <a:rPr lang="en-US" dirty="0" err="1" smtClean="0"/>
              <a:t>Edouard</a:t>
            </a:r>
            <a:r>
              <a:rPr lang="en-US" dirty="0" smtClean="0"/>
              <a:t> Daladier met in Munich to discuss the situation and formed the Munich Pact</a:t>
            </a:r>
          </a:p>
          <a:p>
            <a:r>
              <a:rPr lang="en-US" dirty="0" smtClean="0"/>
              <a:t>Chamberlain claimed that the pact “preserved peace for our time “ claimed that Germany and Britain would never go to war again. </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5329237" y="2256631"/>
            <a:ext cx="2676525"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Appeasement </a:t>
            </a:r>
            <a:endParaRPr lang="en-US" dirty="0"/>
          </a:p>
        </p:txBody>
      </p:sp>
      <p:sp>
        <p:nvSpPr>
          <p:cNvPr id="3" name="Content Placeholder 2"/>
          <p:cNvSpPr>
            <a:spLocks noGrp="1"/>
          </p:cNvSpPr>
          <p:nvPr>
            <p:ph idx="1"/>
          </p:nvPr>
        </p:nvSpPr>
        <p:spPr>
          <a:xfrm>
            <a:off x="457200" y="1600200"/>
            <a:ext cx="8229600" cy="4526280"/>
          </a:xfrm>
        </p:spPr>
        <p:txBody>
          <a:bodyPr>
            <a:normAutofit/>
          </a:bodyPr>
          <a:lstStyle/>
          <a:p>
            <a:r>
              <a:rPr lang="en-US" dirty="0" smtClean="0"/>
              <a:t>Many nations were still haunted by the horrors of WWI and did not want to enter into a war of that scale again</a:t>
            </a:r>
          </a:p>
          <a:p>
            <a:r>
              <a:rPr lang="en-US" dirty="0" smtClean="0"/>
              <a:t>Many believed a strong Germany would be a buffer zone between them and Communist Russia</a:t>
            </a:r>
          </a:p>
          <a:p>
            <a:r>
              <a:rPr lang="en-US" dirty="0" smtClean="0"/>
              <a:t>Other nations were suffering from the Great Depression and could not involve themselves with foreign issues </a:t>
            </a:r>
            <a:endParaRPr lang="en-US" dirty="0"/>
          </a:p>
        </p:txBody>
      </p:sp>
      <p:pic>
        <p:nvPicPr>
          <p:cNvPr id="2050" name="Picture 2" descr="C:\Documents and Settings\f352856\Local Settings\Temporary Internet Files\Content.IE5\0DKN2VG5\MC900441322[1].png"/>
          <p:cNvPicPr>
            <a:picLocks noChangeAspect="1" noChangeArrowheads="1"/>
          </p:cNvPicPr>
          <p:nvPr/>
        </p:nvPicPr>
        <p:blipFill>
          <a:blip r:embed="rId2" cstate="print"/>
          <a:srcRect/>
          <a:stretch>
            <a:fillRect/>
          </a:stretch>
        </p:blipFill>
        <p:spPr bwMode="auto">
          <a:xfrm>
            <a:off x="1143000" y="0"/>
            <a:ext cx="1752600" cy="1752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1614</TotalTime>
  <Words>905</Words>
  <Application>Microsoft Office PowerPoint</Application>
  <PresentationFormat>On-screen Show (4:3)</PresentationFormat>
  <Paragraphs>76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Foreshadowing of War</vt:lpstr>
      <vt:lpstr>Resentment</vt:lpstr>
      <vt:lpstr>Totalitarian States </vt:lpstr>
      <vt:lpstr>Adolf Hitler’s Rise to Power</vt:lpstr>
      <vt:lpstr>Hitler Seizes Power </vt:lpstr>
      <vt:lpstr>Hitler Repairs the Economy </vt:lpstr>
      <vt:lpstr>Hitler’s Aggressions</vt:lpstr>
      <vt:lpstr>Munich Pact</vt:lpstr>
      <vt:lpstr>Appeasement </vt:lpstr>
      <vt:lpstr>Failure of League of Nations </vt:lpstr>
      <vt:lpstr>Italy, Germany, &amp; Spain </vt:lpstr>
      <vt:lpstr>Italy invades Ethiopia </vt:lpstr>
      <vt:lpstr>Japan </vt:lpstr>
      <vt:lpstr>The Coming of War</vt:lpstr>
      <vt:lpstr>The Breakout of War</vt:lpstr>
    </vt:vector>
  </TitlesOfParts>
  <Company>FNSBSD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Foreshadowing of War</dc:title>
  <dc:creator>f352856</dc:creator>
  <cp:lastModifiedBy>Lewis, Alex </cp:lastModifiedBy>
  <cp:revision>4</cp:revision>
  <dcterms:created xsi:type="dcterms:W3CDTF">2011-02-22T19:52:35Z</dcterms:created>
  <dcterms:modified xsi:type="dcterms:W3CDTF">2012-02-22T17:55:46Z</dcterms:modified>
</cp:coreProperties>
</file>