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4" r:id="rId6"/>
    <p:sldId id="260" r:id="rId7"/>
    <p:sldId id="271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83" r:id="rId22"/>
    <p:sldId id="284" r:id="rId23"/>
    <p:sldId id="285" r:id="rId24"/>
    <p:sldId id="286" r:id="rId25"/>
    <p:sldId id="289" r:id="rId26"/>
    <p:sldId id="287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8" r:id="rId3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33" autoAdjust="0"/>
  </p:normalViewPr>
  <p:slideViewPr>
    <p:cSldViewPr>
      <p:cViewPr varScale="1">
        <p:scale>
          <a:sx n="27" d="100"/>
          <a:sy n="27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2734C7E-FDBF-4C81-9B09-026D245068E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F1C7D05-0207-4A9F-916F-1A430F5B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46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DFB5AF-3E31-4D9B-92DF-0602EB30624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CDCE6D-11BC-4C78-B21B-2E18B98CD4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Ford/ Carter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Carter continued working on SALT II upon entering office and submitted it to the Senate</a:t>
            </a:r>
          </a:p>
          <a:p>
            <a:pPr lvl="1"/>
            <a:r>
              <a:rPr lang="en-US" dirty="0" smtClean="0"/>
              <a:t>The senate debated bitterly on it’s ability to protect the nation</a:t>
            </a:r>
          </a:p>
          <a:p>
            <a:r>
              <a:rPr lang="en-US" dirty="0" smtClean="0"/>
              <a:t>USSR invaded Afghanistan in 1979 causing Carter to withdraw SALT II from the Senate</a:t>
            </a:r>
          </a:p>
          <a:p>
            <a:pPr lvl="1"/>
            <a:r>
              <a:rPr lang="en-US" dirty="0" smtClean="0"/>
              <a:t>Cut off US grain shipments to USSR</a:t>
            </a:r>
          </a:p>
          <a:p>
            <a:pPr lvl="1"/>
            <a:r>
              <a:rPr lang="en-US" dirty="0" smtClean="0"/>
              <a:t>US boycotted the Olympic games held in Moscow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 and Castro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Carter’s administration tried to smooth ties with Cuba</a:t>
            </a:r>
          </a:p>
          <a:p>
            <a:r>
              <a:rPr lang="en-US" dirty="0" smtClean="0"/>
              <a:t>Fidel Castro announced that Cubans wishing to leave the country could leave on boat, but would have to carry Cuban prisoners with them</a:t>
            </a:r>
          </a:p>
          <a:p>
            <a:r>
              <a:rPr lang="en-US" dirty="0" smtClean="0"/>
              <a:t>Americans were appalled by the lack of concern for the emigrants safety and they were sending criminals to our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 and Panama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Carter raised further concern with the nation when he negotiated the return of the Panama Canal to Panama </a:t>
            </a:r>
          </a:p>
          <a:p>
            <a:r>
              <a:rPr lang="en-US" dirty="0" smtClean="0"/>
              <a:t>Carter worked out agreements that the canal would be returned to Panama Government in 1999</a:t>
            </a:r>
          </a:p>
          <a:p>
            <a:r>
              <a:rPr lang="en-US" dirty="0" smtClean="0"/>
              <a:t>Americans feared that it would affect American trade and shipping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vs.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Israel and Egypt had been fighting a war since Israel's creation in 1948.</a:t>
            </a:r>
          </a:p>
          <a:p>
            <a:r>
              <a:rPr lang="en-US" dirty="0" smtClean="0"/>
              <a:t>Eager to seek peace the two nations met at Camp David to reach an agreement</a:t>
            </a:r>
          </a:p>
          <a:p>
            <a:r>
              <a:rPr lang="en-US" dirty="0" smtClean="0"/>
              <a:t>The Camp David Accords:</a:t>
            </a:r>
          </a:p>
          <a:p>
            <a:pPr lvl="1"/>
            <a:r>
              <a:rPr lang="en-US" dirty="0" smtClean="0"/>
              <a:t>Egypt recognized the existence of Israel as a nation</a:t>
            </a:r>
          </a:p>
          <a:p>
            <a:pPr lvl="1"/>
            <a:r>
              <a:rPr lang="en-US" dirty="0" smtClean="0"/>
              <a:t>Israel removed troops from Egypt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1979 the ailing Shah of Iran fled Iran due to Cancer and opposition </a:t>
            </a:r>
          </a:p>
          <a:p>
            <a:r>
              <a:rPr lang="en-US" dirty="0" smtClean="0"/>
              <a:t>Ayatollah Khomeini a fundamentalist Islamic group rose to power opposing the Shah</a:t>
            </a:r>
          </a:p>
          <a:p>
            <a:r>
              <a:rPr lang="en-US" dirty="0" smtClean="0"/>
              <a:t>Iranian radicals invaded the US Embassy in Iran and took 66 US citizens hostage</a:t>
            </a:r>
          </a:p>
          <a:p>
            <a:pPr lvl="1"/>
            <a:r>
              <a:rPr lang="en-US" dirty="0" smtClean="0"/>
              <a:t>The Ayatollah Khomeini took control of the embassy and hostages to defy the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the initial 66 hostages taken only 52 were held</a:t>
            </a:r>
          </a:p>
          <a:p>
            <a:r>
              <a:rPr lang="en-US" dirty="0" smtClean="0"/>
              <a:t>Carter tried tirelessly to free the hostages from Iran</a:t>
            </a:r>
          </a:p>
          <a:p>
            <a:pPr lvl="1"/>
            <a:r>
              <a:rPr lang="en-US" dirty="0" smtClean="0"/>
              <a:t>Imposed an economic embargo on Iran</a:t>
            </a:r>
          </a:p>
          <a:p>
            <a:pPr lvl="1"/>
            <a:r>
              <a:rPr lang="en-US" dirty="0" smtClean="0"/>
              <a:t>Unsuccessful military actions </a:t>
            </a:r>
          </a:p>
          <a:p>
            <a:r>
              <a:rPr lang="en-US" dirty="0" smtClean="0"/>
              <a:t>Carter was never able to successfully free the hostages</a:t>
            </a:r>
          </a:p>
          <a:p>
            <a:r>
              <a:rPr lang="en-US" dirty="0" smtClean="0"/>
              <a:t>They were released after 444 days of captivity when Ronald Regan was inaugurated President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Ronald Reagan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Reagan did not have much political experience to take the White House, the Conservatives were gaining strength and ushered him in 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He won 489 Electoral Votes to Carter’s 49</a:t>
            </a:r>
          </a:p>
          <a:p>
            <a:r>
              <a:rPr lang="en-US" dirty="0" smtClean="0"/>
              <a:t>He asked the people “are you better than you were 4 years ago?”</a:t>
            </a:r>
          </a:p>
          <a:p>
            <a:pPr lvl="1"/>
            <a:r>
              <a:rPr lang="en-US" dirty="0" smtClean="0"/>
              <a:t>Played on the Soviet invasion of Afghanistan </a:t>
            </a:r>
          </a:p>
          <a:p>
            <a:pPr lvl="1"/>
            <a:r>
              <a:rPr lang="en-US" dirty="0" smtClean="0"/>
              <a:t>Discussed Inflation </a:t>
            </a:r>
          </a:p>
          <a:p>
            <a:pPr lvl="1"/>
            <a:r>
              <a:rPr lang="en-US" dirty="0" smtClean="0"/>
              <a:t>The Iran Crisis</a:t>
            </a:r>
          </a:p>
          <a:p>
            <a:pPr lvl="1"/>
            <a:r>
              <a:rPr lang="en-US" dirty="0" smtClean="0"/>
              <a:t>Small Government demands </a:t>
            </a:r>
          </a:p>
          <a:p>
            <a:pPr lvl="1"/>
            <a:r>
              <a:rPr lang="en-US" dirty="0" smtClean="0"/>
              <a:t>Overall gifts of public speaking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Reaganomics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Reagan's administration focused on supply-side economics</a:t>
            </a:r>
          </a:p>
          <a:p>
            <a:pPr lvl="1"/>
            <a:r>
              <a:rPr lang="en-US" dirty="0" smtClean="0"/>
              <a:t>Reduce taxes-</a:t>
            </a:r>
            <a:r>
              <a:rPr lang="en-US" dirty="0" smtClean="0">
                <a:sym typeface="Wingdings" pitchFamily="2" charset="2"/>
              </a:rPr>
              <a:t>people will work more  have more $ spend more $economy will grow  providing more tax money from sales </a:t>
            </a:r>
          </a:p>
          <a:p>
            <a:r>
              <a:rPr lang="en-US" dirty="0" smtClean="0">
                <a:sym typeface="Wingdings" pitchFamily="2" charset="2"/>
              </a:rPr>
              <a:t>Congress backed Reaganomics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Passed Economic Recovery Act of 1981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Reduced taxes by 25% over 3yrs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Deregulated businesses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Cut funding for government agencies in social and regulation programs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the early years of Reagan’s term the economy suffered a recession causing many of America’s poor to </a:t>
            </a:r>
            <a:r>
              <a:rPr lang="en-US" dirty="0" smtClean="0"/>
              <a:t>lose </a:t>
            </a:r>
            <a:r>
              <a:rPr lang="en-US" dirty="0" smtClean="0"/>
              <a:t>their homes and farms</a:t>
            </a:r>
          </a:p>
          <a:p>
            <a:pPr lvl="1"/>
            <a:r>
              <a:rPr lang="en-US" dirty="0" smtClean="0"/>
              <a:t>America’s richer got richer though</a:t>
            </a:r>
          </a:p>
          <a:p>
            <a:r>
              <a:rPr lang="en-US" dirty="0" smtClean="0"/>
              <a:t>The nation also suffered a budget deficit </a:t>
            </a:r>
          </a:p>
          <a:p>
            <a:pPr lvl="1"/>
            <a:r>
              <a:rPr lang="en-US" dirty="0" smtClean="0"/>
              <a:t>The money spent was more than the money taken in and continued to grow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79 billion in 1981- $221 Billion in 1986 (national debt was $2.5 Trillion)</a:t>
            </a:r>
          </a:p>
          <a:p>
            <a:r>
              <a:rPr lang="en-US" dirty="0" smtClean="0"/>
              <a:t>Savings and Loan Crisis</a:t>
            </a:r>
          </a:p>
          <a:p>
            <a:pPr lvl="1"/>
            <a:r>
              <a:rPr lang="en-US" dirty="0" smtClean="0"/>
              <a:t>1,000 banks failed during the late 1980’s </a:t>
            </a:r>
          </a:p>
          <a:p>
            <a:pPr lvl="1"/>
            <a:r>
              <a:rPr lang="en-US" dirty="0" smtClean="0"/>
              <a:t>Federal government spent $200 Billion bailing them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football player for Michigan State</a:t>
            </a:r>
          </a:p>
          <a:p>
            <a:r>
              <a:rPr lang="en-US" dirty="0" smtClean="0"/>
              <a:t>Served during WWII in the US Navy</a:t>
            </a:r>
          </a:p>
          <a:p>
            <a:r>
              <a:rPr lang="en-US" dirty="0" smtClean="0"/>
              <a:t>Ran for House of Representatives and served for 25 years</a:t>
            </a:r>
          </a:p>
          <a:p>
            <a:pPr lvl="1"/>
            <a:r>
              <a:rPr lang="en-US" dirty="0" smtClean="0"/>
              <a:t>House Minority Leader</a:t>
            </a:r>
          </a:p>
          <a:p>
            <a:r>
              <a:rPr lang="en-US" dirty="0" smtClean="0"/>
              <a:t>Vice President for Richard Nixon</a:t>
            </a:r>
          </a:p>
          <a:p>
            <a:r>
              <a:rPr lang="en-US" dirty="0" smtClean="0"/>
              <a:t>Took over when Nixon Resigned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Conservative Strength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 won re-election in 1984 despite budget issues and world affairs</a:t>
            </a:r>
          </a:p>
          <a:p>
            <a:r>
              <a:rPr lang="en-US" dirty="0" smtClean="0"/>
              <a:t>He nominated 3 conservative supreme court justices </a:t>
            </a:r>
          </a:p>
          <a:p>
            <a:pPr lvl="1"/>
            <a:r>
              <a:rPr lang="en-US" dirty="0" smtClean="0"/>
              <a:t>Sandra Day O’Connor, Anthony Kennedy, Antonin Scalia</a:t>
            </a:r>
          </a:p>
          <a:p>
            <a:pPr lvl="1"/>
            <a:r>
              <a:rPr lang="en-US" dirty="0" smtClean="0"/>
              <a:t>Meant to move away from liberal court decisions </a:t>
            </a:r>
          </a:p>
          <a:p>
            <a:r>
              <a:rPr lang="en-US" dirty="0" smtClean="0"/>
              <a:t>Passed the Equal Access Act</a:t>
            </a:r>
          </a:p>
          <a:p>
            <a:pPr lvl="1"/>
            <a:r>
              <a:rPr lang="en-US" dirty="0" smtClean="0"/>
              <a:t>Required all schools to provide equal access to school facilities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Peace Time buildup in peace time history</a:t>
            </a:r>
          </a:p>
          <a:p>
            <a:r>
              <a:rPr lang="en-US" dirty="0" smtClean="0"/>
              <a:t>Spent billions on b-1 and b-2 bombers</a:t>
            </a:r>
          </a:p>
          <a:p>
            <a:r>
              <a:rPr lang="en-US" dirty="0" smtClean="0"/>
              <a:t>Placed new nuclear missile launch sites in Europe</a:t>
            </a:r>
          </a:p>
          <a:p>
            <a:r>
              <a:rPr lang="en-US" dirty="0" smtClean="0"/>
              <a:t>Began the Strategic Defense Initiative</a:t>
            </a:r>
          </a:p>
          <a:p>
            <a:pPr lvl="1"/>
            <a:r>
              <a:rPr lang="en-US" dirty="0" smtClean="0"/>
              <a:t>Star Wars</a:t>
            </a:r>
          </a:p>
          <a:p>
            <a:pPr lvl="2"/>
            <a:r>
              <a:rPr lang="en-US" dirty="0" smtClean="0"/>
              <a:t>Lasers from space and land would shoot down enemy missiles threatening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Anti-Communist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Regan believed that funding anti-communists around the globe would bring down communism </a:t>
            </a:r>
          </a:p>
          <a:p>
            <a:r>
              <a:rPr lang="en-US" dirty="0" smtClean="0"/>
              <a:t>CIA trained/funded mujahedeen rebels in Afghanistan to fight soviet troops</a:t>
            </a:r>
          </a:p>
          <a:p>
            <a:r>
              <a:rPr lang="en-US" dirty="0" smtClean="0"/>
              <a:t>US funded Nicaraguan rebels to protect the nation from Communism</a:t>
            </a:r>
          </a:p>
          <a:p>
            <a:pPr lvl="1"/>
            <a:r>
              <a:rPr lang="en-US" dirty="0" smtClean="0"/>
              <a:t>El Salvador, and Grenada were also funded and protected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Gorbachev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Mikhail Gorbachev became President of USSR in 1985 he brought new ideas of leadership</a:t>
            </a:r>
          </a:p>
          <a:p>
            <a:pPr lvl="1"/>
            <a:r>
              <a:rPr lang="en-US" dirty="0" smtClean="0"/>
              <a:t>Glasnost- “a new openness”</a:t>
            </a:r>
          </a:p>
          <a:p>
            <a:pPr lvl="1"/>
            <a:r>
              <a:rPr lang="en-US" dirty="0" smtClean="0"/>
              <a:t>Perestroika- reforming the soviet system</a:t>
            </a:r>
          </a:p>
          <a:p>
            <a:r>
              <a:rPr lang="en-US" dirty="0" smtClean="0"/>
              <a:t>USSR economy was in ruin</a:t>
            </a:r>
          </a:p>
          <a:p>
            <a:pPr lvl="1"/>
            <a:r>
              <a:rPr lang="en-US" dirty="0" smtClean="0"/>
              <a:t>Food shortages, factories could not compete, military drained funding</a:t>
            </a:r>
          </a:p>
          <a:p>
            <a:r>
              <a:rPr lang="en-US" dirty="0" smtClean="0"/>
              <a:t>Attempted to bring USSR away from socialist controlled government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Meets Gorbachev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 met with Gorbachev 4 times during his second term in office</a:t>
            </a:r>
          </a:p>
          <a:p>
            <a:pPr lvl="1"/>
            <a:r>
              <a:rPr lang="en-US" dirty="0" smtClean="0"/>
              <a:t>Reagan announced that the USSR was no longer an evil empire, that era had passed</a:t>
            </a:r>
          </a:p>
          <a:p>
            <a:r>
              <a:rPr lang="en-US" dirty="0" smtClean="0"/>
              <a:t>START I Treaty was negotiated</a:t>
            </a:r>
          </a:p>
          <a:p>
            <a:pPr lvl="1"/>
            <a:r>
              <a:rPr lang="en-US" dirty="0" smtClean="0"/>
              <a:t>Limiting the number of nuclear weapons in the world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Affair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1985 the US government sold weapons to Iran in exchange for their promise to pressure Lebanon to release American hostages</a:t>
            </a:r>
          </a:p>
          <a:p>
            <a:pPr lvl="1"/>
            <a:r>
              <a:rPr lang="en-US" dirty="0" smtClean="0"/>
              <a:t>The plan did not work (made US look bad for going against their “no negotiation with terrorist agreement”</a:t>
            </a:r>
          </a:p>
          <a:p>
            <a:r>
              <a:rPr lang="en-US" dirty="0" smtClean="0"/>
              <a:t>The money from the weapons sales was sent to Nicaragua Contra fighters despite Congress’s ruling that no more funds would be sent to Nicaragua</a:t>
            </a:r>
          </a:p>
          <a:p>
            <a:pPr lvl="1"/>
            <a:r>
              <a:rPr lang="en-US" dirty="0" smtClean="0"/>
              <a:t>In 1986 news of this came out and those involved were convicted and sent to jail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1988-1991 many coups spread across Eastern Europe collapsing Communist governments</a:t>
            </a:r>
          </a:p>
          <a:p>
            <a:pPr lvl="1"/>
            <a:r>
              <a:rPr lang="en-US" dirty="0" smtClean="0"/>
              <a:t>Poland, Hungary, Czechoslovakia, Bulgaria, Romania, Albania, and Yugoslavia</a:t>
            </a:r>
          </a:p>
          <a:p>
            <a:pPr lvl="1"/>
            <a:r>
              <a:rPr lang="en-US" dirty="0" smtClean="0"/>
              <a:t>These countries held Democratic elections</a:t>
            </a:r>
          </a:p>
          <a:p>
            <a:r>
              <a:rPr lang="en-US" dirty="0" smtClean="0"/>
              <a:t>The Berlin Wall fell allowing Western Germans to mingle with Eastern Germans for the first time in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George H.W. Bush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0"/>
            <a:ext cx="2011680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1988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Reagan used his lasting popularity to promote George H.W Bush to win the Republican nomination in the 1988 Election</a:t>
            </a:r>
          </a:p>
          <a:p>
            <a:r>
              <a:rPr lang="en-US" dirty="0" smtClean="0"/>
              <a:t>Bush campaigned against Democrat Michael Dukakis</a:t>
            </a:r>
          </a:p>
          <a:p>
            <a:pPr lvl="1"/>
            <a:r>
              <a:rPr lang="en-US" dirty="0" smtClean="0"/>
              <a:t>Supported conservatives</a:t>
            </a:r>
          </a:p>
          <a:p>
            <a:pPr lvl="1"/>
            <a:r>
              <a:rPr lang="en-US" dirty="0" smtClean="0"/>
              <a:t>Promised not to raise taxes</a:t>
            </a:r>
          </a:p>
          <a:p>
            <a:r>
              <a:rPr lang="en-US" dirty="0" smtClean="0"/>
              <a:t>Bush won, but democrats controlled the house and the senate </a:t>
            </a:r>
            <a:endParaRPr lang="en-US" dirty="0"/>
          </a:p>
        </p:txBody>
      </p:sp>
      <p:pic>
        <p:nvPicPr>
          <p:cNvPr id="5" name="Content Placeholder 4" descr="1988PresElec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4038600" cy="2970179"/>
          </a:xfrm>
        </p:spPr>
      </p:pic>
    </p:spTree>
    <p:extLst>
      <p:ext uri="{BB962C8B-B14F-4D97-AF65-F5344CB8AC3E}">
        <p14:creationId xmlns:p14="http://schemas.microsoft.com/office/powerpoint/2010/main" val="26772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was “waging the war on drugs” against Latin America</a:t>
            </a:r>
          </a:p>
          <a:p>
            <a:pPr lvl="1"/>
            <a:r>
              <a:rPr lang="en-US" dirty="0" smtClean="0"/>
              <a:t>Bush sent 12,000 US troops to Panama and arrested their Dictator and tried him for drug trafficking (he served 40 years)</a:t>
            </a:r>
          </a:p>
          <a:p>
            <a:pPr lvl="1"/>
            <a:r>
              <a:rPr lang="en-US" dirty="0" smtClean="0"/>
              <a:t>Arrested Numerous drug lords and users to clean up the streets</a:t>
            </a:r>
          </a:p>
        </p:txBody>
      </p:sp>
    </p:spTree>
    <p:extLst>
      <p:ext uri="{BB962C8B-B14F-4D97-AF65-F5344CB8AC3E}">
        <p14:creationId xmlns:p14="http://schemas.microsoft.com/office/powerpoint/2010/main" val="35756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entering office Ford tried to continue Foreign policy initiatives started by the Nixon administration</a:t>
            </a:r>
          </a:p>
          <a:p>
            <a:r>
              <a:rPr lang="en-US" dirty="0" smtClean="0"/>
              <a:t>All support from the country was lost when Ford pardoned Nixon for his crimes</a:t>
            </a:r>
          </a:p>
          <a:p>
            <a:r>
              <a:rPr lang="en-US" dirty="0" smtClean="0"/>
              <a:t>Mid-term elections reflected the countries distrust of Ford</a:t>
            </a:r>
          </a:p>
          <a:p>
            <a:pPr lvl="1"/>
            <a:r>
              <a:rPr lang="en-US" dirty="0" smtClean="0"/>
              <a:t>Republicans lost 48 seats in the House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China, Students picketed in the streets to end communism in 1989</a:t>
            </a:r>
          </a:p>
          <a:p>
            <a:r>
              <a:rPr lang="en-US" dirty="0" smtClean="0"/>
              <a:t>Chinese government sent in tanks to Tiananmen Square, killing hundreds, and imprisoned hundreds more </a:t>
            </a:r>
          </a:p>
          <a:p>
            <a:r>
              <a:rPr lang="en-US" dirty="0" smtClean="0"/>
              <a:t>Bush condemned the actions of the Chinese government and stopped arms sales to China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Apartheid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South Africa, long run by Apartheid began to move toward change</a:t>
            </a:r>
          </a:p>
          <a:p>
            <a:pPr lvl="1"/>
            <a:r>
              <a:rPr lang="en-US" dirty="0" smtClean="0"/>
              <a:t>Nelson Mandela was released from jail in 1990 (imprisoned since 1962)</a:t>
            </a:r>
          </a:p>
          <a:p>
            <a:pPr lvl="1"/>
            <a:r>
              <a:rPr lang="en-US" dirty="0" smtClean="0"/>
              <a:t>American Businesses and Congress placed economic sanctions on South Africa until it stopped Apartheid</a:t>
            </a:r>
          </a:p>
          <a:p>
            <a:pPr lvl="1"/>
            <a:r>
              <a:rPr lang="en-US" dirty="0" smtClean="0"/>
              <a:t>Bush encouraged Mandela to push toward Democracy </a:t>
            </a:r>
          </a:p>
          <a:p>
            <a:pPr lvl="1"/>
            <a:r>
              <a:rPr lang="en-US" dirty="0" smtClean="0"/>
              <a:t>1994 Mandela was elected as President in the first democratic free election</a:t>
            </a:r>
          </a:p>
        </p:txBody>
      </p:sp>
      <p:pic>
        <p:nvPicPr>
          <p:cNvPr id="5" name="Content Placeholder 4" descr="609mandel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1774031"/>
            <a:ext cx="3810000" cy="4178300"/>
          </a:xfrm>
        </p:spPr>
      </p:pic>
    </p:spTree>
    <p:extLst>
      <p:ext uri="{BB962C8B-B14F-4D97-AF65-F5344CB8AC3E}">
        <p14:creationId xmlns:p14="http://schemas.microsoft.com/office/powerpoint/2010/main" val="26447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Persian Gulf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August 2, 1990 Iraq invaded Kuwait and quickly defeated the Kuwait army </a:t>
            </a:r>
          </a:p>
          <a:p>
            <a:r>
              <a:rPr lang="en-US" dirty="0" smtClean="0"/>
              <a:t>President Bush, feared that the Iraqi leader, Saddam Hussein, would gain control of Kuwait oil fields and use his control of oil to harm the world</a:t>
            </a:r>
          </a:p>
          <a:p>
            <a:r>
              <a:rPr lang="en-US" dirty="0" smtClean="0"/>
              <a:t>Bush put together a UN resolution demanding Iraq to leave Kuwait</a:t>
            </a:r>
            <a:endParaRPr lang="en-US" dirty="0"/>
          </a:p>
        </p:txBody>
      </p:sp>
      <p:pic>
        <p:nvPicPr>
          <p:cNvPr id="5" name="Content Placeholder 4" descr="persian Gulf W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1676400"/>
            <a:ext cx="3810000" cy="3482181"/>
          </a:xfrm>
        </p:spPr>
      </p:pic>
    </p:spTree>
    <p:extLst>
      <p:ext uri="{BB962C8B-B14F-4D97-AF65-F5344CB8AC3E}">
        <p14:creationId xmlns:p14="http://schemas.microsoft.com/office/powerpoint/2010/main" val="9044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Desert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Fall of 1990, Bush had placed 500,000 American troops who were joined by 200,000 international forces in Saudi Arabia</a:t>
            </a:r>
          </a:p>
          <a:p>
            <a:pPr lvl="1"/>
            <a:r>
              <a:rPr lang="en-US" dirty="0" smtClean="0"/>
              <a:t>Economic sanctions were placed on Iraq</a:t>
            </a:r>
          </a:p>
          <a:p>
            <a:pPr lvl="1"/>
            <a:r>
              <a:rPr lang="en-US" dirty="0" smtClean="0"/>
              <a:t>Bush had permission from Congress to use force if necessary </a:t>
            </a:r>
          </a:p>
          <a:p>
            <a:r>
              <a:rPr lang="en-US" dirty="0" smtClean="0"/>
              <a:t>General Colin Powell &amp; General Norman Schwarzkopf devised a plan to attack from the air</a:t>
            </a:r>
          </a:p>
          <a:p>
            <a:pPr lvl="1"/>
            <a:r>
              <a:rPr lang="en-US" dirty="0" smtClean="0"/>
              <a:t>For 5 weeks Iraq was bombarded with bombs</a:t>
            </a:r>
          </a:p>
          <a:p>
            <a:pPr lvl="1"/>
            <a:r>
              <a:rPr lang="en-US" dirty="0" smtClean="0"/>
              <a:t>Iraqi troops fled Kuwait when US and international forces entered the country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Keeping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Bush sent Marines into Somalia in the winter of 1992 in order to negotiate peace between warlords</a:t>
            </a:r>
          </a:p>
          <a:p>
            <a:pPr lvl="1"/>
            <a:r>
              <a:rPr lang="en-US" dirty="0" smtClean="0"/>
              <a:t>Delivered food to the starving</a:t>
            </a:r>
          </a:p>
          <a:p>
            <a:pPr lvl="1"/>
            <a:r>
              <a:rPr lang="en-US" dirty="0" smtClean="0"/>
              <a:t>The mission was a success for the Bush Administration</a:t>
            </a:r>
          </a:p>
          <a:p>
            <a:r>
              <a:rPr lang="en-US" dirty="0" smtClean="0"/>
              <a:t>Bush backed a small UN mission to aid people in Bosnia caught up in the bloody civil war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troubled economy under Nixon, became worse under Ford</a:t>
            </a:r>
          </a:p>
          <a:p>
            <a:r>
              <a:rPr lang="en-US" dirty="0" smtClean="0"/>
              <a:t>Inflation hit double digits' between 1974 and 1975</a:t>
            </a:r>
          </a:p>
          <a:p>
            <a:r>
              <a:rPr lang="en-US" dirty="0" smtClean="0"/>
              <a:t>Factories closed, and unemployment continued to rise</a:t>
            </a:r>
          </a:p>
          <a:p>
            <a:r>
              <a:rPr lang="en-US" dirty="0" smtClean="0"/>
              <a:t>Despite Ford’s attempts to fix the economy he failed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Ford Administration looked to maintain the working Détente they had with the USSR</a:t>
            </a:r>
          </a:p>
          <a:p>
            <a:r>
              <a:rPr lang="en-US" dirty="0" smtClean="0"/>
              <a:t>Ford met with </a:t>
            </a:r>
            <a:r>
              <a:rPr lang="en-US" dirty="0" err="1" smtClean="0"/>
              <a:t>Lenoid</a:t>
            </a:r>
            <a:r>
              <a:rPr lang="en-US" dirty="0" smtClean="0"/>
              <a:t> Brezhnev twice during his presidency </a:t>
            </a:r>
          </a:p>
          <a:p>
            <a:pPr lvl="1"/>
            <a:r>
              <a:rPr lang="en-US" dirty="0" smtClean="0"/>
              <a:t>Endorsed the Helsinki Accords</a:t>
            </a:r>
          </a:p>
          <a:p>
            <a:pPr lvl="2"/>
            <a:r>
              <a:rPr lang="en-US" dirty="0" smtClean="0"/>
              <a:t>Putting Europe on record supporting Human Rights</a:t>
            </a:r>
          </a:p>
          <a:p>
            <a:r>
              <a:rPr lang="en-US" dirty="0" smtClean="0"/>
              <a:t>The two leaders negotiated SALT II</a:t>
            </a:r>
          </a:p>
          <a:p>
            <a:r>
              <a:rPr lang="en-US" dirty="0" smtClean="0"/>
              <a:t>Moved away from foreign intervention</a:t>
            </a:r>
          </a:p>
          <a:p>
            <a:pPr lvl="1"/>
            <a:r>
              <a:rPr lang="en-US" dirty="0" smtClean="0"/>
              <a:t>Did not intervene in the genocide in Cambodia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1976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Ford- Republican Ticket</a:t>
            </a:r>
          </a:p>
          <a:p>
            <a:r>
              <a:rPr lang="en-US" dirty="0" smtClean="0"/>
              <a:t>Jimmy Carter- Democratic Ticket</a:t>
            </a:r>
          </a:p>
          <a:p>
            <a:pPr lvl="1"/>
            <a:r>
              <a:rPr lang="en-US" dirty="0" smtClean="0"/>
              <a:t>Georgia</a:t>
            </a:r>
          </a:p>
          <a:p>
            <a:pPr lvl="1"/>
            <a:r>
              <a:rPr lang="en-US" dirty="0" smtClean="0"/>
              <a:t>One time politician (Governor of Georgia) </a:t>
            </a:r>
          </a:p>
          <a:p>
            <a:pPr lvl="1"/>
            <a:r>
              <a:rPr lang="en-US" dirty="0" smtClean="0"/>
              <a:t>Born again Christian</a:t>
            </a:r>
          </a:p>
          <a:p>
            <a:r>
              <a:rPr lang="en-US" dirty="0" smtClean="0"/>
              <a:t>Carter ran on the notion that he was a fresh face, and received votes from untrusting Americans and the Fundamental Christian Vote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Jimmy Carter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1828800" cy="27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9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inexperience that got Carter elected hurt his success as President</a:t>
            </a:r>
          </a:p>
          <a:p>
            <a:pPr lvl="1"/>
            <a:r>
              <a:rPr lang="en-US" dirty="0" smtClean="0"/>
              <a:t>Submitted several bills to Congress, but few passed without considerable changes </a:t>
            </a:r>
          </a:p>
          <a:p>
            <a:pPr lvl="1"/>
            <a:r>
              <a:rPr lang="en-US" dirty="0" smtClean="0"/>
              <a:t>Gave amnesty to Vietnam draft evaders, which caused a rift in the nation </a:t>
            </a:r>
          </a:p>
          <a:p>
            <a:pPr lvl="1"/>
            <a:r>
              <a:rPr lang="en-US" dirty="0" smtClean="0"/>
              <a:t>Limited ties with prominent people in Washington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economy remained bad, with high unemployment and inflation</a:t>
            </a:r>
          </a:p>
          <a:p>
            <a:pPr lvl="1"/>
            <a:r>
              <a:rPr lang="en-US" dirty="0" smtClean="0"/>
              <a:t>Chrysler requested federal loans to stay open</a:t>
            </a:r>
          </a:p>
          <a:p>
            <a:pPr lvl="1"/>
            <a:r>
              <a:rPr lang="en-US" dirty="0" smtClean="0"/>
              <a:t>Competition from Japanese auto makers hurt the nation</a:t>
            </a:r>
          </a:p>
          <a:p>
            <a:r>
              <a:rPr lang="en-US" dirty="0" smtClean="0"/>
              <a:t>Prices of fuel continued to rise as the country faced a shortage of fuel </a:t>
            </a:r>
          </a:p>
          <a:p>
            <a:pPr lvl="1"/>
            <a:r>
              <a:rPr lang="en-US" dirty="0" smtClean="0"/>
              <a:t>The nation blamed the administration and its inexperience for not fixing the energy crisis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1677</TotalTime>
  <Words>1582</Words>
  <Application>Microsoft Office PowerPoint</Application>
  <PresentationFormat>On-screen Show (4:3)</PresentationFormat>
  <Paragraphs>182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Ford/ Carter</vt:lpstr>
      <vt:lpstr>Background</vt:lpstr>
      <vt:lpstr>The Pardon</vt:lpstr>
      <vt:lpstr>The Economy</vt:lpstr>
      <vt:lpstr>Foreign Relations</vt:lpstr>
      <vt:lpstr>1976 Election</vt:lpstr>
      <vt:lpstr>Jimmy Carter</vt:lpstr>
      <vt:lpstr>Inexperience</vt:lpstr>
      <vt:lpstr>Energy Crisis</vt:lpstr>
      <vt:lpstr>Carter Foreign Policy</vt:lpstr>
      <vt:lpstr>Carter and Castro</vt:lpstr>
      <vt:lpstr>Carter and Panama</vt:lpstr>
      <vt:lpstr>Israel vs. Egypt</vt:lpstr>
      <vt:lpstr>Iran</vt:lpstr>
      <vt:lpstr>Hostages</vt:lpstr>
      <vt:lpstr>Ronald Reagan </vt:lpstr>
      <vt:lpstr>1980 Election</vt:lpstr>
      <vt:lpstr>Reaganomics </vt:lpstr>
      <vt:lpstr>Budget Crisis</vt:lpstr>
      <vt:lpstr>Conservative Strength Continues</vt:lpstr>
      <vt:lpstr>US Military</vt:lpstr>
      <vt:lpstr>Anti-Communist Aid</vt:lpstr>
      <vt:lpstr>Gorbachev</vt:lpstr>
      <vt:lpstr>Reagan Meets Gorbachev</vt:lpstr>
      <vt:lpstr>Iran-Contra Affair </vt:lpstr>
      <vt:lpstr>The War Ends</vt:lpstr>
      <vt:lpstr>George H.W. Bush</vt:lpstr>
      <vt:lpstr>1988 Election</vt:lpstr>
      <vt:lpstr>Foreign Policy</vt:lpstr>
      <vt:lpstr>Foreign Policy Cont</vt:lpstr>
      <vt:lpstr>The End of Apartheid </vt:lpstr>
      <vt:lpstr>The Persian Gulf</vt:lpstr>
      <vt:lpstr>Operation Desert Storm</vt:lpstr>
      <vt:lpstr>Peace Keeping Missions</vt:lpstr>
    </vt:vector>
  </TitlesOfParts>
  <Company>FNSBSD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Ford/ Carter</dc:title>
  <dc:creator>f352856</dc:creator>
  <cp:lastModifiedBy>Lewis, Alex </cp:lastModifiedBy>
  <cp:revision>13</cp:revision>
  <dcterms:created xsi:type="dcterms:W3CDTF">2011-04-29T18:16:42Z</dcterms:created>
  <dcterms:modified xsi:type="dcterms:W3CDTF">2013-04-30T17:48:04Z</dcterms:modified>
</cp:coreProperties>
</file>