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A0549B-442B-429C-A275-C259190EF5F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BC5105-62D1-4393-957D-25560455D6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War Crisis Builds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September 2, 1949</a:t>
            </a:r>
          </a:p>
          <a:p>
            <a:pPr lvl="1"/>
            <a:r>
              <a:rPr lang="en-US" dirty="0" smtClean="0"/>
              <a:t>USSR Tested their first nuclear weapon</a:t>
            </a:r>
          </a:p>
          <a:p>
            <a:r>
              <a:rPr lang="en-US" dirty="0" smtClean="0"/>
              <a:t>October 1949</a:t>
            </a:r>
          </a:p>
          <a:p>
            <a:pPr lvl="1"/>
            <a:r>
              <a:rPr lang="en-US" dirty="0" smtClean="0"/>
              <a:t>China fell to the communists</a:t>
            </a:r>
          </a:p>
          <a:p>
            <a:r>
              <a:rPr lang="en-US" dirty="0" smtClean="0"/>
              <a:t>January 1950</a:t>
            </a:r>
          </a:p>
          <a:p>
            <a:pPr lvl="1"/>
            <a:r>
              <a:rPr lang="en-US" dirty="0" smtClean="0"/>
              <a:t>Truman ordered Atomic Energy Commission to build the H Bomb (1,000 X more powerful than A bomb)</a:t>
            </a:r>
          </a:p>
          <a:p>
            <a:r>
              <a:rPr lang="en-US" dirty="0" smtClean="0"/>
              <a:t>Perpetual arms race began</a:t>
            </a:r>
          </a:p>
          <a:p>
            <a:pPr lvl="1"/>
            <a:r>
              <a:rPr lang="en-US" dirty="0" smtClean="0"/>
              <a:t>Airplanes, submarines, missiles built to destroy the world</a:t>
            </a:r>
            <a:endParaRPr lang="en-US" dirty="0"/>
          </a:p>
          <a:p>
            <a:r>
              <a:rPr lang="en-US" dirty="0" smtClean="0"/>
              <a:t>Mutually </a:t>
            </a:r>
            <a:r>
              <a:rPr lang="en-US" dirty="0"/>
              <a:t>A</a:t>
            </a:r>
            <a:r>
              <a:rPr lang="en-US" dirty="0" smtClean="0"/>
              <a:t>ssured Destruction (MAD) </a:t>
            </a:r>
          </a:p>
          <a:p>
            <a:pPr lvl="1"/>
            <a:r>
              <a:rPr lang="en-US" dirty="0" smtClean="0"/>
              <a:t>Each country used its weapons as a shield hoping the threat of destruction would prevent the use of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Truman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Believed in containing communism</a:t>
            </a:r>
          </a:p>
          <a:p>
            <a:r>
              <a:rPr lang="en-US" dirty="0" smtClean="0"/>
              <a:t>Entered foreign conflicts started by the USSR draining resources</a:t>
            </a:r>
          </a:p>
          <a:p>
            <a:r>
              <a:rPr lang="en-US" dirty="0" smtClean="0"/>
              <a:t>Defense </a:t>
            </a:r>
            <a:r>
              <a:rPr lang="en-US" dirty="0" err="1" smtClean="0"/>
              <a:t>Dept</a:t>
            </a:r>
            <a:r>
              <a:rPr lang="en-US" dirty="0" smtClean="0"/>
              <a:t> budget $50.5 billion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Eisenhower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Felt that Communism was the greatest threat to American way of life </a:t>
            </a:r>
          </a:p>
          <a:p>
            <a:r>
              <a:rPr lang="en-US" dirty="0" smtClean="0"/>
              <a:t>Opposed conventional forces</a:t>
            </a:r>
          </a:p>
          <a:p>
            <a:r>
              <a:rPr lang="en-US" dirty="0" smtClean="0"/>
              <a:t>Ordered stockpiling of weapons for nuclear war</a:t>
            </a:r>
          </a:p>
          <a:p>
            <a:r>
              <a:rPr lang="en-US" dirty="0" smtClean="0"/>
              <a:t>Defense </a:t>
            </a:r>
            <a:r>
              <a:rPr lang="en-US" dirty="0" err="1" smtClean="0"/>
              <a:t>Dept</a:t>
            </a:r>
            <a:r>
              <a:rPr lang="en-US" dirty="0" smtClean="0"/>
              <a:t> budget $35.8 billion </a:t>
            </a:r>
          </a:p>
          <a:p>
            <a:r>
              <a:rPr lang="en-US" dirty="0" smtClean="0"/>
              <a:t>Brinkmanship introduced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and Fall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Alaskan lichens affected by radiation </a:t>
            </a:r>
          </a:p>
          <a:p>
            <a:r>
              <a:rPr lang="en-US" dirty="0" smtClean="0"/>
              <a:t>Atmosphere contained radiation</a:t>
            </a:r>
          </a:p>
          <a:p>
            <a:r>
              <a:rPr lang="en-US" dirty="0" smtClean="0"/>
              <a:t>Nevada desert residents suffer from long term health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 &amp; Hungary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1956 Poland</a:t>
            </a:r>
          </a:p>
          <a:p>
            <a:pPr lvl="1"/>
            <a:r>
              <a:rPr lang="en-US" dirty="0" smtClean="0"/>
              <a:t>Polish workers rioted and won power in the government</a:t>
            </a:r>
          </a:p>
          <a:p>
            <a:pPr lvl="1"/>
            <a:r>
              <a:rPr lang="en-US" dirty="0" smtClean="0"/>
              <a:t>Poland stayed with the Warsaw Pact, so the USSR allowed the resistance </a:t>
            </a:r>
          </a:p>
          <a:p>
            <a:r>
              <a:rPr lang="en-US" dirty="0" smtClean="0"/>
              <a:t>1956 Hungary </a:t>
            </a:r>
          </a:p>
          <a:p>
            <a:pPr lvl="1"/>
            <a:r>
              <a:rPr lang="en-US" dirty="0" smtClean="0"/>
              <a:t>Hungarian students rioted against USSR control</a:t>
            </a:r>
          </a:p>
          <a:p>
            <a:pPr lvl="1"/>
            <a:r>
              <a:rPr lang="en-US" dirty="0" smtClean="0"/>
              <a:t>Soviet soldiers marched on Hungary, executing hundreds and restored more harsh soviet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Suez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Egypt’s President </a:t>
            </a:r>
            <a:r>
              <a:rPr lang="en-US" dirty="0" err="1" smtClean="0"/>
              <a:t>Nassar</a:t>
            </a:r>
            <a:endParaRPr lang="en-US" dirty="0" smtClean="0"/>
          </a:p>
          <a:p>
            <a:pPr lvl="1"/>
            <a:r>
              <a:rPr lang="en-US" dirty="0" smtClean="0"/>
              <a:t>Wanted to construct a dam on the Nile River </a:t>
            </a:r>
          </a:p>
          <a:p>
            <a:pPr lvl="1"/>
            <a:r>
              <a:rPr lang="en-US" dirty="0" smtClean="0"/>
              <a:t>USA &amp; Great Britain initially offered to fund the project </a:t>
            </a:r>
          </a:p>
          <a:p>
            <a:pPr lvl="1"/>
            <a:r>
              <a:rPr lang="en-US" dirty="0" smtClean="0"/>
              <a:t>Egypt recognized communist China as a country and opened negotiations with USSR for trade forcing USA and Great Britain to back out of the project</a:t>
            </a:r>
          </a:p>
          <a:p>
            <a:pPr lvl="1"/>
            <a:r>
              <a:rPr lang="en-US" dirty="0" err="1" smtClean="0"/>
              <a:t>Nassar</a:t>
            </a:r>
            <a:r>
              <a:rPr lang="en-US" dirty="0" smtClean="0"/>
              <a:t> responded by nationalizing the Suez Canal</a:t>
            </a:r>
          </a:p>
          <a:p>
            <a:pPr lvl="1"/>
            <a:r>
              <a:rPr lang="en-US" dirty="0" smtClean="0"/>
              <a:t>Britain &amp; France joined with Israel to retake the canal</a:t>
            </a:r>
          </a:p>
          <a:p>
            <a:pPr lvl="1"/>
            <a:r>
              <a:rPr lang="en-US" dirty="0" smtClean="0"/>
              <a:t>Created tensions between USA &amp; the other nations</a:t>
            </a:r>
          </a:p>
        </p:txBody>
      </p:sp>
    </p:spTree>
    <p:extLst>
      <p:ext uri="{BB962C8B-B14F-4D97-AF65-F5344CB8AC3E}">
        <p14:creationId xmlns:p14="http://schemas.microsoft.com/office/powerpoint/2010/main" val="727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Eisenhower Doctrine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January 1957 Eisenhower addressed the Soviet influence in the Middle East</a:t>
            </a:r>
          </a:p>
          <a:p>
            <a:pPr lvl="1" algn="just"/>
            <a:r>
              <a:rPr lang="en-US" dirty="0" smtClean="0"/>
              <a:t>US would use force to help any Middle Eastern nation resist communist threat</a:t>
            </a:r>
          </a:p>
          <a:p>
            <a:pPr lvl="2" algn="just"/>
            <a:r>
              <a:rPr lang="en-US" dirty="0" smtClean="0"/>
              <a:t>Used this as a precedent to send troops to Lebanon in 1958 </a:t>
            </a:r>
          </a:p>
          <a:p>
            <a:pPr algn="just"/>
            <a:r>
              <a:rPr lang="en-US" dirty="0" smtClean="0"/>
              <a:t>CIA assigned to protect American Interests in the Cold War</a:t>
            </a:r>
          </a:p>
          <a:p>
            <a:pPr lvl="1" algn="just"/>
            <a:r>
              <a:rPr lang="en-US" dirty="0" smtClean="0"/>
              <a:t>1953 installed Pro-American leader in Iran</a:t>
            </a:r>
          </a:p>
          <a:p>
            <a:pPr lvl="1" algn="just"/>
            <a:r>
              <a:rPr lang="en-US" dirty="0" smtClean="0"/>
              <a:t>1954 installed Pro-American leader in Guatemala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Race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October 1957</a:t>
            </a:r>
          </a:p>
          <a:p>
            <a:pPr lvl="1"/>
            <a:r>
              <a:rPr lang="en-US" dirty="0" smtClean="0"/>
              <a:t>Soviets Launched </a:t>
            </a:r>
            <a:r>
              <a:rPr lang="en-US" i="1" dirty="0" smtClean="0"/>
              <a:t>Sputnik 1</a:t>
            </a:r>
          </a:p>
          <a:p>
            <a:pPr lvl="1"/>
            <a:r>
              <a:rPr lang="en-US" dirty="0" smtClean="0"/>
              <a:t>Following the success of Sputnik they launched a larger satellite with a dog </a:t>
            </a:r>
            <a:r>
              <a:rPr lang="en-US" dirty="0" err="1" smtClean="0"/>
              <a:t>Laika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National Defense Education Budget passed</a:t>
            </a:r>
          </a:p>
          <a:p>
            <a:pPr lvl="1"/>
            <a:r>
              <a:rPr lang="en-US" dirty="0" smtClean="0"/>
              <a:t>$1 billion targeted to educate scientists</a:t>
            </a:r>
          </a:p>
          <a:p>
            <a:pPr lvl="1"/>
            <a:r>
              <a:rPr lang="en-US" dirty="0" smtClean="0"/>
              <a:t>NASA created to counteract USSR advancements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3248</TotalTime>
  <Words>381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Cold War Crisis Builds</vt:lpstr>
      <vt:lpstr>Arms Race</vt:lpstr>
      <vt:lpstr>Foreign Policy </vt:lpstr>
      <vt:lpstr>Radiation and Fall out</vt:lpstr>
      <vt:lpstr>Poland &amp; Hungary </vt:lpstr>
      <vt:lpstr>Suez Crisis</vt:lpstr>
      <vt:lpstr>Eisenhower Doctrine </vt:lpstr>
      <vt:lpstr>Space Race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Crisis Builds</dc:title>
  <dc:creator>Lewis, Alex</dc:creator>
  <cp:lastModifiedBy>Lewis, Alex </cp:lastModifiedBy>
  <cp:revision>5</cp:revision>
  <dcterms:created xsi:type="dcterms:W3CDTF">2014-04-07T15:56:28Z</dcterms:created>
  <dcterms:modified xsi:type="dcterms:W3CDTF">2014-04-09T22:05:20Z</dcterms:modified>
</cp:coreProperties>
</file>