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24E79-B3AD-49A6-BE57-3C19AB1EED7E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6266-D02C-45A3-A396-4D8E0FABC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B1617C2-6D18-4301-96F0-D32B0BFBAED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BA39924-D842-4CF9-8606-D9B6EC456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../Desktop/Shortcut%20to%20Freedom%20Summer.l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Desktop/Shortcut%20to%20Bloody%20Selma.ln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brown%20vs%20board.xsp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little%20rock%209.xsp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February 1, 1960 four African American college students went into a Greensboro, NC diner and sat at the white only lunch counter</a:t>
            </a:r>
          </a:p>
          <a:p>
            <a:pPr lvl="1"/>
            <a:r>
              <a:rPr lang="en-US" dirty="0" smtClean="0"/>
              <a:t>This act led to Sit-ins, read-ins, wade-ins, etc</a:t>
            </a:r>
          </a:p>
          <a:p>
            <a:pPr lvl="1"/>
            <a:r>
              <a:rPr lang="en-US" dirty="0" smtClean="0"/>
              <a:t>The people who took part in this were trained to ignore name calling, and violence against them</a:t>
            </a:r>
          </a:p>
          <a:p>
            <a:r>
              <a:rPr lang="en-US" dirty="0" smtClean="0"/>
              <a:t>Groups such as the Student Nonviolent Coordinating Committee was established to organize protests </a:t>
            </a:r>
            <a:endParaRPr lang="en-US" dirty="0"/>
          </a:p>
        </p:txBody>
      </p:sp>
      <p:pic>
        <p:nvPicPr>
          <p:cNvPr id="5" name="Content Placeholder 4" descr="sit 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39119"/>
            <a:ext cx="4038600" cy="314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Riders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CORE members decided to ride a bus from Washington DC to New Orleans</a:t>
            </a:r>
          </a:p>
          <a:p>
            <a:r>
              <a:rPr lang="en-US" dirty="0" smtClean="0"/>
              <a:t>In Alabama they were attacked</a:t>
            </a:r>
          </a:p>
          <a:p>
            <a:pPr lvl="1"/>
            <a:r>
              <a:rPr lang="en-US" dirty="0" smtClean="0"/>
              <a:t>One was firebombed</a:t>
            </a:r>
          </a:p>
          <a:p>
            <a:pPr lvl="1"/>
            <a:r>
              <a:rPr lang="en-US" dirty="0" smtClean="0"/>
              <a:t>The riders of the second bus were attacked </a:t>
            </a:r>
          </a:p>
          <a:p>
            <a:r>
              <a:rPr lang="en-US" dirty="0" smtClean="0"/>
              <a:t>President Kennedy worked with Mississippi to protect the riders </a:t>
            </a:r>
          </a:p>
          <a:p>
            <a:pPr lvl="1"/>
            <a:r>
              <a:rPr lang="en-US" dirty="0" smtClean="0"/>
              <a:t>He arranged the desegregation of Interstate transportation in exchange he agreed not to intervene with the arrest of Freedom Riders for disturbing the peace </a:t>
            </a:r>
          </a:p>
        </p:txBody>
      </p:sp>
      <p:pic>
        <p:nvPicPr>
          <p:cNvPr id="5" name="Content Placeholder 4" descr="freedom rid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582069"/>
            <a:ext cx="3810000" cy="2654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Protests Intensify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Meredith wanted to attend Ole’ Miss University and fought with </a:t>
            </a:r>
            <a:r>
              <a:rPr lang="en-US" dirty="0" err="1" smtClean="0"/>
              <a:t>Medgar</a:t>
            </a:r>
            <a:r>
              <a:rPr lang="en-US" dirty="0" smtClean="0"/>
              <a:t> Evers a Civil Rights worker to get in</a:t>
            </a:r>
          </a:p>
          <a:p>
            <a:r>
              <a:rPr lang="en-US" dirty="0" smtClean="0"/>
              <a:t>Upon entrance into the university a riot erupted</a:t>
            </a:r>
          </a:p>
          <a:p>
            <a:pPr lvl="1"/>
            <a:r>
              <a:rPr lang="en-US" dirty="0" smtClean="0"/>
              <a:t>160 people injured 2 dead </a:t>
            </a:r>
          </a:p>
          <a:p>
            <a:r>
              <a:rPr lang="en-US" dirty="0" smtClean="0"/>
              <a:t>Within 5 years of graduation Meredith and Evers were both assassinated for their Civil Rights efforts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Birmingham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1963, MLK and the SCLC focused to target segregation in Birmingham, AL </a:t>
            </a:r>
          </a:p>
          <a:p>
            <a:pPr lvl="1"/>
            <a:r>
              <a:rPr lang="en-US" dirty="0" smtClean="0"/>
              <a:t>Most segregated city in the south </a:t>
            </a:r>
          </a:p>
          <a:p>
            <a:r>
              <a:rPr lang="en-US" dirty="0" smtClean="0"/>
              <a:t>Court Officials got a court order banning demonstrations in the city </a:t>
            </a:r>
          </a:p>
          <a:p>
            <a:pPr lvl="1"/>
            <a:r>
              <a:rPr lang="en-US" dirty="0" smtClean="0"/>
              <a:t>MLK broke this order and was sent to jail </a:t>
            </a:r>
          </a:p>
          <a:p>
            <a:r>
              <a:rPr lang="en-US" dirty="0" smtClean="0"/>
              <a:t>Upon MLK’s release they increased their demonstrations</a:t>
            </a:r>
          </a:p>
          <a:p>
            <a:pPr lvl="1"/>
            <a:r>
              <a:rPr lang="en-US" dirty="0" smtClean="0"/>
              <a:t>Police dogs, fire hoses were used on the protesters </a:t>
            </a:r>
          </a:p>
          <a:p>
            <a:pPr lvl="1"/>
            <a:r>
              <a:rPr lang="en-US" dirty="0" smtClean="0"/>
              <a:t>Americans were shocked by the force used, and sent thousands of letters to the White House demanding the President act.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on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August 1963 more than 200,000 protestors for the Civil Rights movement marched on Washington</a:t>
            </a:r>
          </a:p>
          <a:p>
            <a:r>
              <a:rPr lang="en-US" dirty="0" smtClean="0"/>
              <a:t>The movement was peaceful and many popular performers entertained the crowd. </a:t>
            </a:r>
          </a:p>
          <a:p>
            <a:r>
              <a:rPr lang="en-US" dirty="0" smtClean="0"/>
              <a:t>MLK addressed the group and the nation via TV</a:t>
            </a:r>
          </a:p>
          <a:p>
            <a:pPr lvl="1"/>
            <a:r>
              <a:rPr lang="en-US" dirty="0" smtClean="0"/>
              <a:t>His “I Have a Dream” led the country to realize that civil rights needed to be addressed </a:t>
            </a:r>
            <a:endParaRPr lang="en-US" dirty="0"/>
          </a:p>
        </p:txBody>
      </p:sp>
      <p:pic>
        <p:nvPicPr>
          <p:cNvPr id="5" name="Content Placeholder 4" descr="ml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370931"/>
            <a:ext cx="3810000" cy="307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Act of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President Kennedy had initiated a wave of civil rights legislation in 1963 and was backed by Attorney General Robert F. Kennedy </a:t>
            </a:r>
          </a:p>
          <a:p>
            <a:r>
              <a:rPr lang="en-US" dirty="0" smtClean="0"/>
              <a:t>Following the March on Washington Congress passed the Civil Rights Act of 1964</a:t>
            </a:r>
          </a:p>
          <a:p>
            <a:pPr lvl="1"/>
            <a:r>
              <a:rPr lang="en-US" dirty="0" smtClean="0"/>
              <a:t>Banned segregation in public accommodations</a:t>
            </a:r>
          </a:p>
          <a:p>
            <a:pPr lvl="1"/>
            <a:r>
              <a:rPr lang="en-US" dirty="0" smtClean="0"/>
              <a:t>Federal government had the power to compel state and local schools to desegregate</a:t>
            </a:r>
          </a:p>
          <a:p>
            <a:pPr lvl="1"/>
            <a:r>
              <a:rPr lang="en-US" dirty="0" smtClean="0"/>
              <a:t>Justice department had the right to prosecute those who violate others civil rights</a:t>
            </a:r>
          </a:p>
          <a:p>
            <a:pPr lvl="1"/>
            <a:r>
              <a:rPr lang="en-US" dirty="0" smtClean="0"/>
              <a:t>Outlawed discrimination in employment by race, sex, or national origin</a:t>
            </a:r>
          </a:p>
          <a:p>
            <a:pPr lvl="1"/>
            <a:r>
              <a:rPr lang="en-US" dirty="0" smtClean="0"/>
              <a:t>Established the Employment Opportunity Commission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Despite the Civil Rights Acts, none of them addressed voting rights</a:t>
            </a:r>
          </a:p>
          <a:p>
            <a:r>
              <a:rPr lang="en-US" dirty="0" smtClean="0"/>
              <a:t>The south used literacy tests, poll taxes, and violence to prevent blacks from voting</a:t>
            </a:r>
          </a:p>
          <a:p>
            <a:r>
              <a:rPr lang="en-US" dirty="0" smtClean="0"/>
              <a:t>SNCC organized Freedom Summer in 1964</a:t>
            </a:r>
          </a:p>
          <a:p>
            <a:pPr lvl="1"/>
            <a:r>
              <a:rPr lang="en-US" dirty="0" smtClean="0"/>
              <a:t>Over 1,000 African American and white students worked to register blacks to vote </a:t>
            </a:r>
          </a:p>
          <a:p>
            <a:pPr lvl="1"/>
            <a:r>
              <a:rPr lang="en-US" dirty="0" smtClean="0"/>
              <a:t>At the beginning of the movement 3 volunteers were reported missing, later found murdered and buried in shallow graves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Selma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1965 MLK and the SCLC marched on Selma, AL to address voter rights</a:t>
            </a:r>
          </a:p>
          <a:p>
            <a:r>
              <a:rPr lang="en-US" dirty="0" smtClean="0"/>
              <a:t>Several confrontations between state police and protestor took place (Bloody Sunday)</a:t>
            </a:r>
          </a:p>
          <a:p>
            <a:r>
              <a:rPr lang="en-US" dirty="0" smtClean="0"/>
              <a:t>President Johnson addressed the nation regarding voter laws in reaction to Selma</a:t>
            </a:r>
          </a:p>
          <a:p>
            <a:pPr lvl="1"/>
            <a:r>
              <a:rPr lang="en-US" dirty="0" smtClean="0"/>
              <a:t>Congress passed the Voting Rights Act of 1965 and elections </a:t>
            </a:r>
          </a:p>
          <a:p>
            <a:pPr lvl="2"/>
            <a:r>
              <a:rPr lang="en-US" dirty="0" smtClean="0"/>
              <a:t>Banned literacy tests, and empowered federal government to oversee voting registration </a:t>
            </a:r>
          </a:p>
          <a:p>
            <a:pPr lvl="1"/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Amendment </a:t>
            </a:r>
          </a:p>
          <a:p>
            <a:pPr lvl="2"/>
            <a:r>
              <a:rPr lang="en-US" dirty="0" smtClean="0"/>
              <a:t>Banned poll taxes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Race Riots erupted in the later part of the 1960’s </a:t>
            </a:r>
          </a:p>
          <a:p>
            <a:pPr lvl="1"/>
            <a:r>
              <a:rPr lang="en-US" dirty="0" smtClean="0"/>
              <a:t>African Americans were rioting against White business owners and police</a:t>
            </a:r>
          </a:p>
          <a:p>
            <a:pPr lvl="1"/>
            <a:r>
              <a:rPr lang="en-US" dirty="0" smtClean="0"/>
              <a:t>In Detroit 43 people died in a riot and $50 million in property damage </a:t>
            </a:r>
          </a:p>
          <a:p>
            <a:r>
              <a:rPr lang="en-US" dirty="0" smtClean="0"/>
              <a:t>President Johnson organized the </a:t>
            </a:r>
            <a:r>
              <a:rPr lang="en-US" dirty="0" err="1" smtClean="0"/>
              <a:t>Kerner</a:t>
            </a:r>
            <a:r>
              <a:rPr lang="en-US" dirty="0" smtClean="0"/>
              <a:t> Commission to investigate the cause of the riots</a:t>
            </a:r>
          </a:p>
          <a:p>
            <a:pPr lvl="1"/>
            <a:r>
              <a:rPr lang="en-US" dirty="0" smtClean="0"/>
              <a:t>Concluded that longer racial discrimination was the main cause</a:t>
            </a:r>
          </a:p>
          <a:p>
            <a:pPr lvl="1"/>
            <a:r>
              <a:rPr lang="en-US" dirty="0" smtClean="0"/>
              <a:t>Recommended expanding federal spending to help African Americans overcome problems in ghettos</a:t>
            </a:r>
            <a:endParaRPr lang="en-US" dirty="0"/>
          </a:p>
        </p:txBody>
      </p:sp>
      <p:pic>
        <p:nvPicPr>
          <p:cNvPr id="5" name="Content Placeholder 4" descr="race rio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90548"/>
            <a:ext cx="4038600" cy="32373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Malcolm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Besides Non-violent protesters the Civil Rights movement had Radicals</a:t>
            </a:r>
          </a:p>
          <a:p>
            <a:r>
              <a:rPr lang="en-US" dirty="0" smtClean="0"/>
              <a:t>Malcolm X had a difficult childhood and became involved in crime and drugs, which landed him in jail</a:t>
            </a:r>
          </a:p>
          <a:p>
            <a:r>
              <a:rPr lang="en-US" dirty="0" smtClean="0"/>
              <a:t>While in Jail he converted to Islam, which led him to become a radical speaker for African American Rights</a:t>
            </a:r>
          </a:p>
          <a:p>
            <a:r>
              <a:rPr lang="en-US" dirty="0" smtClean="0"/>
              <a:t>Malcolm X was assassinated in 1965</a:t>
            </a:r>
          </a:p>
        </p:txBody>
      </p:sp>
      <p:pic>
        <p:nvPicPr>
          <p:cNvPr id="5" name="Content Placeholder 4" descr="malcolm_x_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94744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Jim Crow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Despite Constitutional Amendments 13-15 African Americans did not experience the same treatment as whites</a:t>
            </a:r>
          </a:p>
          <a:p>
            <a:pPr lvl="1"/>
            <a:r>
              <a:rPr lang="en-US" dirty="0" smtClean="0"/>
              <a:t>Segregated schools, hospitals, restaurants, water fountains, parks, etc were the norm through the US. </a:t>
            </a:r>
          </a:p>
          <a:p>
            <a:pPr lvl="1"/>
            <a:r>
              <a:rPr lang="en-US" dirty="0" smtClean="0"/>
              <a:t>Supreme Court Case </a:t>
            </a:r>
            <a:r>
              <a:rPr lang="en-US" i="1" dirty="0" err="1" smtClean="0"/>
              <a:t>Plessy</a:t>
            </a:r>
            <a:r>
              <a:rPr lang="en-US" i="1" dirty="0" smtClean="0"/>
              <a:t> vs. Ferguson </a:t>
            </a:r>
            <a:r>
              <a:rPr lang="en-US" dirty="0" smtClean="0"/>
              <a:t>1896 allowed separate but equal </a:t>
            </a:r>
          </a:p>
          <a:p>
            <a:r>
              <a:rPr lang="en-US" dirty="0" smtClean="0"/>
              <a:t>Segregation was not limited to the south, the north also limited African Americans and other minorities </a:t>
            </a:r>
            <a:endParaRPr lang="en-US" dirty="0"/>
          </a:p>
        </p:txBody>
      </p:sp>
      <p:pic>
        <p:nvPicPr>
          <p:cNvPr id="5" name="Content Placeholder 4" descr="jim_cro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362200"/>
            <a:ext cx="3834885" cy="31099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SNCC members began questioning non-violent protest during the later 1960’s </a:t>
            </a:r>
          </a:p>
          <a:p>
            <a:r>
              <a:rPr lang="en-US" dirty="0" err="1" smtClean="0"/>
              <a:t>Stokely</a:t>
            </a:r>
            <a:r>
              <a:rPr lang="en-US" dirty="0" smtClean="0"/>
              <a:t> Carmichael an SNCC member demanded the need for “Black Power” meaning they should merge economic and political power to gain equality</a:t>
            </a:r>
          </a:p>
          <a:p>
            <a:r>
              <a:rPr lang="en-US" dirty="0" smtClean="0"/>
              <a:t>The Black Power speech led Huey Newton and Bobby Seale to form the Black Panthers</a:t>
            </a:r>
          </a:p>
          <a:p>
            <a:pPr lvl="1"/>
            <a:r>
              <a:rPr lang="en-US" dirty="0" smtClean="0"/>
              <a:t>Organized armed patrols of urban neighborhoods</a:t>
            </a:r>
          </a:p>
          <a:p>
            <a:pPr lvl="1"/>
            <a:r>
              <a:rPr lang="en-US" dirty="0" smtClean="0"/>
              <a:t>Created antipoverty programs</a:t>
            </a:r>
          </a:p>
          <a:p>
            <a:pPr lvl="1"/>
            <a:r>
              <a:rPr lang="en-US" dirty="0" smtClean="0"/>
              <a:t>Marched on Sacramento with shotguns</a:t>
            </a:r>
          </a:p>
        </p:txBody>
      </p:sp>
      <p:pic>
        <p:nvPicPr>
          <p:cNvPr id="5" name="Content Placeholder 4" descr="black panth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38400"/>
            <a:ext cx="4068750" cy="3156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MLK Assassinated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MLK disagreed with Black Power and the Black Panthers he believed the non-violent method was best</a:t>
            </a:r>
          </a:p>
          <a:p>
            <a:r>
              <a:rPr lang="en-US" dirty="0" smtClean="0"/>
              <a:t>While working in Tennessee working on his “</a:t>
            </a:r>
            <a:r>
              <a:rPr lang="en-US" dirty="0"/>
              <a:t>P</a:t>
            </a:r>
            <a:r>
              <a:rPr lang="en-US" dirty="0" smtClean="0"/>
              <a:t>oor </a:t>
            </a:r>
            <a:r>
              <a:rPr lang="en-US" dirty="0"/>
              <a:t>P</a:t>
            </a:r>
            <a:r>
              <a:rPr lang="en-US" dirty="0" smtClean="0"/>
              <a:t>eople’s Campaign” he was shot and killed</a:t>
            </a:r>
          </a:p>
          <a:p>
            <a:r>
              <a:rPr lang="en-US" dirty="0" smtClean="0"/>
              <a:t>Riots broke out in hundreds of cities </a:t>
            </a:r>
          </a:p>
          <a:p>
            <a:r>
              <a:rPr lang="en-US" dirty="0" smtClean="0"/>
              <a:t>Millions mourned MLK’s death</a:t>
            </a:r>
            <a:endParaRPr lang="en-US" dirty="0"/>
          </a:p>
        </p:txBody>
      </p:sp>
      <p:pic>
        <p:nvPicPr>
          <p:cNvPr id="5" name="Content Placeholder 4" descr="mlk funer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2618581"/>
            <a:ext cx="3429000" cy="258127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Gains and Controversial Issues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Gains: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Eliminated legal segregation</a:t>
            </a:r>
          </a:p>
          <a:p>
            <a:r>
              <a:rPr lang="en-US" dirty="0" smtClean="0"/>
              <a:t>Desegregated the schools</a:t>
            </a:r>
          </a:p>
          <a:p>
            <a:r>
              <a:rPr lang="en-US" dirty="0" smtClean="0"/>
              <a:t>Aided African American voting rights</a:t>
            </a:r>
          </a:p>
          <a:p>
            <a:r>
              <a:rPr lang="en-US" dirty="0" smtClean="0"/>
              <a:t>African American poverty rates fell</a:t>
            </a:r>
          </a:p>
          <a:p>
            <a:r>
              <a:rPr lang="en-US" dirty="0" smtClean="0"/>
              <a:t>Graduation rates increased </a:t>
            </a:r>
          </a:p>
          <a:p>
            <a:r>
              <a:rPr lang="en-US" dirty="0" err="1" smtClean="0"/>
              <a:t>Thurgood</a:t>
            </a:r>
            <a:r>
              <a:rPr lang="en-US" dirty="0" smtClean="0"/>
              <a:t> Marshall became first African American Supreme Court Justice</a:t>
            </a:r>
          </a:p>
          <a:p>
            <a:r>
              <a:rPr lang="en-US" dirty="0" smtClean="0"/>
              <a:t>Fair Housing Act was passed banning discrimination in housing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Forced Busing</a:t>
            </a:r>
          </a:p>
          <a:p>
            <a:r>
              <a:rPr lang="en-US" dirty="0" smtClean="0"/>
              <a:t>Affirmative action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Efforts made by Mohandas Gandhi and Henry David Thoreau lead many African Americans to use non violent methods of protests to earn their Civil Rights</a:t>
            </a:r>
          </a:p>
          <a:p>
            <a:r>
              <a:rPr lang="en-US" dirty="0" smtClean="0"/>
              <a:t>The Congress of Racial Equality (CORE) was established in the 1940’s to organize protests against segregation </a:t>
            </a:r>
          </a:p>
          <a:p>
            <a:pPr lvl="1"/>
            <a:r>
              <a:rPr lang="en-US" dirty="0" smtClean="0"/>
              <a:t>The first break in segregation was when Jackie Robinson played for the Brooklyn Dodgers in 1947.</a:t>
            </a:r>
          </a:p>
          <a:p>
            <a:pPr lvl="1"/>
            <a:r>
              <a:rPr lang="en-US" dirty="0" smtClean="0"/>
              <a:t>Truman Desegregated the military in 1948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Brown vs. Board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NAACP was the most powerful civil rights organization in the country during the late 1940’s and 50’s. </a:t>
            </a:r>
          </a:p>
          <a:p>
            <a:r>
              <a:rPr lang="en-US" dirty="0" err="1" smtClean="0"/>
              <a:t>Thurgood</a:t>
            </a:r>
            <a:r>
              <a:rPr lang="en-US" dirty="0" smtClean="0"/>
              <a:t> Marshall, an African American lawyer began taking cases of segregation to the supreme court and winning </a:t>
            </a:r>
          </a:p>
          <a:p>
            <a:r>
              <a:rPr lang="en-US" dirty="0" smtClean="0"/>
              <a:t>The biggest case, Brown vs. Board of Education in 1954</a:t>
            </a:r>
          </a:p>
          <a:p>
            <a:pPr lvl="1"/>
            <a:r>
              <a:rPr lang="en-US" dirty="0" smtClean="0"/>
              <a:t>Ordering the Desegregation of public schools </a:t>
            </a:r>
            <a:endParaRPr lang="en-US" dirty="0"/>
          </a:p>
        </p:txBody>
      </p:sp>
      <p:pic>
        <p:nvPicPr>
          <p:cNvPr id="5" name="Content Placeholder 4" descr="brown vs boar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81200"/>
            <a:ext cx="3912004" cy="25614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to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Southerners were outraged by the decision of the Supreme Court</a:t>
            </a:r>
          </a:p>
          <a:p>
            <a:r>
              <a:rPr lang="en-US" dirty="0" smtClean="0"/>
              <a:t>Southern politicians signed “The Southern Manifesto” pledging to oppose the decision through all lawful means</a:t>
            </a:r>
          </a:p>
          <a:p>
            <a:r>
              <a:rPr lang="en-US" dirty="0" smtClean="0"/>
              <a:t>The KKK resurged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Federal vs.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Little Rock Arkansas was the most famous for the integration of schools</a:t>
            </a:r>
          </a:p>
          <a:p>
            <a:pPr lvl="1"/>
            <a:r>
              <a:rPr lang="en-US" dirty="0" smtClean="0"/>
              <a:t>9 African Americans were chosen to enter an all white public school in 1957</a:t>
            </a:r>
          </a:p>
          <a:p>
            <a:pPr lvl="1"/>
            <a:r>
              <a:rPr lang="en-US" dirty="0" smtClean="0"/>
              <a:t>The governor of Arkansas ordered the National Guard to prevent the students from Entering</a:t>
            </a:r>
          </a:p>
          <a:p>
            <a:r>
              <a:rPr lang="en-US" dirty="0" smtClean="0"/>
              <a:t>President Eisenhower was determined to enforce the will of the courts</a:t>
            </a:r>
          </a:p>
          <a:p>
            <a:pPr lvl="1"/>
            <a:r>
              <a:rPr lang="en-US" dirty="0" smtClean="0"/>
              <a:t>He ordered Federal troops to Little Rock </a:t>
            </a:r>
          </a:p>
          <a:p>
            <a:pPr lvl="1"/>
            <a:r>
              <a:rPr lang="en-US" dirty="0" smtClean="0"/>
              <a:t>The troops watched over the African American students throughout the school year</a:t>
            </a:r>
            <a:endParaRPr lang="en-US" dirty="0"/>
          </a:p>
        </p:txBody>
      </p:sp>
      <p:pic>
        <p:nvPicPr>
          <p:cNvPr id="5" name="Content Placeholder 4" descr="little roc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62500" y="2162969"/>
            <a:ext cx="3810000" cy="349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Montgomery Bus Boycott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1955, Rosa Parks refused to give up her seat on a bus to a white person</a:t>
            </a:r>
          </a:p>
          <a:p>
            <a:pPr lvl="1"/>
            <a:r>
              <a:rPr lang="en-US" dirty="0" smtClean="0"/>
              <a:t>She was arrested for this act</a:t>
            </a:r>
          </a:p>
          <a:p>
            <a:r>
              <a:rPr lang="en-US" dirty="0" smtClean="0"/>
              <a:t>Parks’ arrest led to the African American community to boycott the busses for 1 day</a:t>
            </a:r>
          </a:p>
          <a:p>
            <a:pPr lvl="1"/>
            <a:r>
              <a:rPr lang="en-US" dirty="0" smtClean="0"/>
              <a:t>On the evening of the boycott Martin Luther King Jr. gave a moving speech which led to a one year boycott of the busses </a:t>
            </a:r>
          </a:p>
          <a:p>
            <a:r>
              <a:rPr lang="en-US" dirty="0" smtClean="0"/>
              <a:t>In 1956 the Supreme Court ruled the Montgomery city law was unconstitutional</a:t>
            </a:r>
            <a:endParaRPr lang="en-US" dirty="0"/>
          </a:p>
        </p:txBody>
      </p:sp>
      <p:pic>
        <p:nvPicPr>
          <p:cNvPr id="5" name="Content Placeholder 4" descr="boycot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3540153" cy="3628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Civil Rights Act of 1957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Civil Rights Act of 1957 was passed in order to protect the civil rights of Americans</a:t>
            </a:r>
          </a:p>
          <a:p>
            <a:pPr lvl="1"/>
            <a:r>
              <a:rPr lang="en-US" dirty="0" smtClean="0"/>
              <a:t>Established the United States Civil Rights commission</a:t>
            </a:r>
          </a:p>
          <a:p>
            <a:pPr lvl="2"/>
            <a:r>
              <a:rPr lang="en-US" dirty="0" smtClean="0"/>
              <a:t>Investigate violations against Civil Rights</a:t>
            </a:r>
          </a:p>
          <a:p>
            <a:pPr lvl="1"/>
            <a:r>
              <a:rPr lang="en-US" dirty="0" smtClean="0"/>
              <a:t>US Attorney General received greater power to protect the voting rights of African Americans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 boycott led African Americans to believe they did have power over their future</a:t>
            </a:r>
          </a:p>
          <a:p>
            <a:r>
              <a:rPr lang="en-US" dirty="0" smtClean="0"/>
              <a:t>Martin Luther King and Ralph Abernathy established the Southern Christian Leadership Conference (SCLC) to promote non violent protests </a:t>
            </a:r>
          </a:p>
          <a:p>
            <a:pPr lvl="1"/>
            <a:r>
              <a:rPr lang="en-US" dirty="0" smtClean="0"/>
              <a:t>Prayer pilgrimage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7213</TotalTime>
  <Words>1300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Civil Rights Movement</vt:lpstr>
      <vt:lpstr>Jim Crow </vt:lpstr>
      <vt:lpstr>CORE</vt:lpstr>
      <vt:lpstr>Brown vs. Board of Education</vt:lpstr>
      <vt:lpstr>Reaction to Brown</vt:lpstr>
      <vt:lpstr>Federal vs. State</vt:lpstr>
      <vt:lpstr>Montgomery Bus Boycott</vt:lpstr>
      <vt:lpstr> Civil Rights Act of 1957</vt:lpstr>
      <vt:lpstr>SCLC</vt:lpstr>
      <vt:lpstr>Sit-Ins</vt:lpstr>
      <vt:lpstr>Freedom Riders</vt:lpstr>
      <vt:lpstr>Protests Intensify</vt:lpstr>
      <vt:lpstr>Birmingham</vt:lpstr>
      <vt:lpstr>March on Washington</vt:lpstr>
      <vt:lpstr>Civil Rights Act of 1964</vt:lpstr>
      <vt:lpstr>Voting</vt:lpstr>
      <vt:lpstr>Selma</vt:lpstr>
      <vt:lpstr>Racial Violence</vt:lpstr>
      <vt:lpstr>Malcolm X</vt:lpstr>
      <vt:lpstr>Black Panthers</vt:lpstr>
      <vt:lpstr>MLK Assassinated</vt:lpstr>
      <vt:lpstr>Significant Gains and Controversial Issues</vt:lpstr>
    </vt:vector>
  </TitlesOfParts>
  <Company>FNSBSD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Movement</dc:title>
  <dc:creator>f352856</dc:creator>
  <cp:lastModifiedBy>f352856</cp:lastModifiedBy>
  <cp:revision>19</cp:revision>
  <dcterms:created xsi:type="dcterms:W3CDTF">2011-04-06T21:41:38Z</dcterms:created>
  <dcterms:modified xsi:type="dcterms:W3CDTF">2011-04-11T22:04:44Z</dcterms:modified>
</cp:coreProperties>
</file>