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33" autoAdjust="0"/>
  </p:normalViewPr>
  <p:slideViewPr>
    <p:cSldViewPr>
      <p:cViewPr varScale="1">
        <p:scale>
          <a:sx n="25" d="100"/>
          <a:sy n="25" d="100"/>
        </p:scale>
        <p:origin x="-3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B355-E805-454A-8CDF-01FAD172D899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D29C-DE3A-4A02-B450-7A4EB385FA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03A8CE0-A80E-4C43-B9C3-1AE740BE4F7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B3B53F2-7721-43A4-9A80-CDC5B9F5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and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7, 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907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negotiations were still going on the Japanese navy sailed toward Pearl Harbor, HI</a:t>
            </a:r>
          </a:p>
          <a:p>
            <a:r>
              <a:rPr lang="en-US" dirty="0" smtClean="0"/>
              <a:t>Their mission was to crush the American Pacific fleet </a:t>
            </a:r>
          </a:p>
          <a:p>
            <a:r>
              <a:rPr lang="en-US" dirty="0" smtClean="0"/>
              <a:t>In the aftermath of the attack which happened very quickly</a:t>
            </a:r>
          </a:p>
          <a:p>
            <a:pPr lvl="1"/>
            <a:r>
              <a:rPr lang="en-US" dirty="0" smtClean="0"/>
              <a:t> 2,500 were killed</a:t>
            </a:r>
          </a:p>
          <a:p>
            <a:pPr lvl="1"/>
            <a:r>
              <a:rPr lang="en-US" dirty="0" smtClean="0"/>
              <a:t>8 battleships severely damaged (</a:t>
            </a:r>
            <a:r>
              <a:rPr lang="en-US" i="1" dirty="0" smtClean="0"/>
              <a:t>Arizona, Utah, Oklahoma)</a:t>
            </a:r>
            <a:endParaRPr lang="en-US" dirty="0" smtClean="0"/>
          </a:p>
          <a:p>
            <a:pPr lvl="1"/>
            <a:r>
              <a:rPr lang="en-US" dirty="0" smtClean="0"/>
              <a:t>3 destroyers lost</a:t>
            </a:r>
          </a:p>
          <a:p>
            <a:pPr lvl="1"/>
            <a:r>
              <a:rPr lang="en-US" dirty="0" smtClean="0"/>
              <a:t>3 cruisers damaged</a:t>
            </a:r>
          </a:p>
          <a:p>
            <a:pPr lvl="1"/>
            <a:r>
              <a:rPr lang="en-US" dirty="0" smtClean="0"/>
              <a:t>160 airplanes lost</a:t>
            </a:r>
          </a:p>
          <a:p>
            <a:pPr lvl="1"/>
            <a:r>
              <a:rPr lang="en-US" dirty="0" smtClean="0"/>
              <a:t>128 airplanes damaged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038600" cy="278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Declares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 on Pearl Harbor ended any debate between interventionists and Isolationists </a:t>
            </a:r>
          </a:p>
          <a:p>
            <a:r>
              <a:rPr lang="en-US" dirty="0" smtClean="0"/>
              <a:t>Following FDR’s request to go to war, Congress and the Senate voted unanimously to go to war</a:t>
            </a:r>
          </a:p>
          <a:p>
            <a:r>
              <a:rPr lang="en-US" dirty="0" smtClean="0"/>
              <a:t>Japan, Germany, and Italy declared war on the US following America’s declaration of war on Japan.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Pearl Harbor nationalism and patriotism spread </a:t>
            </a:r>
          </a:p>
          <a:p>
            <a:pPr lvl="1"/>
            <a:r>
              <a:rPr lang="en-US" dirty="0" smtClean="0"/>
              <a:t>The army expanded from 1.4 million to 3 million from 1941-1942</a:t>
            </a:r>
          </a:p>
          <a:p>
            <a:pPr lvl="1"/>
            <a:r>
              <a:rPr lang="en-US" dirty="0" smtClean="0"/>
              <a:t>The navy went from 300,000-600,000</a:t>
            </a:r>
          </a:p>
          <a:p>
            <a:pPr lvl="1"/>
            <a:r>
              <a:rPr lang="en-US" dirty="0" smtClean="0"/>
              <a:t>Mexican Americans, Native Americans, and African Americans joined the ranks as </a:t>
            </a:r>
            <a:r>
              <a:rPr lang="en-US" dirty="0" err="1" smtClean="0"/>
              <a:t>welll</a:t>
            </a:r>
            <a:endParaRPr lang="en-US" dirty="0" smtClean="0"/>
          </a:p>
          <a:p>
            <a:pPr lvl="1"/>
            <a:r>
              <a:rPr lang="en-US" dirty="0" smtClean="0"/>
              <a:t>350,000 women joined and congresswoman Edith </a:t>
            </a:r>
            <a:r>
              <a:rPr lang="en-US" dirty="0" err="1" smtClean="0"/>
              <a:t>Nourse</a:t>
            </a:r>
            <a:r>
              <a:rPr lang="en-US" dirty="0" smtClean="0"/>
              <a:t> Rogers introduced a bill creating the Women’s army corp.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January 1942 the government set up the War Production Board (WPB) to oversee the conversion from peacetime industry to wartime</a:t>
            </a:r>
          </a:p>
          <a:p>
            <a:pPr lvl="1"/>
            <a:r>
              <a:rPr lang="en-US" dirty="0" smtClean="0"/>
              <a:t>Ford Motor Company put all its resources into war production ( built over 8,000 B-24 bombers)</a:t>
            </a:r>
          </a:p>
          <a:p>
            <a:r>
              <a:rPr lang="en-US" dirty="0" smtClean="0"/>
              <a:t>The massive defense spending ended the Great Depression</a:t>
            </a:r>
          </a:p>
          <a:p>
            <a:pPr lvl="1"/>
            <a:r>
              <a:rPr lang="en-US" dirty="0" smtClean="0"/>
              <a:t>There was a job for every worker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Women took jobs during the War to help in the production of war materials</a:t>
            </a:r>
          </a:p>
          <a:p>
            <a:pPr lvl="1"/>
            <a:r>
              <a:rPr lang="en-US" dirty="0" smtClean="0"/>
              <a:t>Many women worked on airplanes, munitions, guns, etc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Women were often expected to go home following the war, but many stayed on in their jobs and changed trends of women employment.</a:t>
            </a:r>
          </a:p>
          <a:p>
            <a:endParaRPr lang="en-US" dirty="0" smtClean="0"/>
          </a:p>
          <a:p>
            <a:r>
              <a:rPr lang="en-US" dirty="0" smtClean="0"/>
              <a:t>Rosie the Riveter was an icon for women in the workplace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766094"/>
            <a:ext cx="3314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African Americans continued to face discrimination during the war</a:t>
            </a:r>
          </a:p>
          <a:p>
            <a:pPr lvl="1"/>
            <a:r>
              <a:rPr lang="en-US" dirty="0" smtClean="0"/>
              <a:t>Segregated units</a:t>
            </a:r>
          </a:p>
          <a:p>
            <a:pPr lvl="1"/>
            <a:r>
              <a:rPr lang="en-US" dirty="0" smtClean="0"/>
              <a:t>Unfair hiring practices for government jobs</a:t>
            </a:r>
          </a:p>
          <a:p>
            <a:r>
              <a:rPr lang="en-US" dirty="0" smtClean="0"/>
              <a:t>A Phillip Randolph demanded Roosevelt address civil rights of African Americans </a:t>
            </a:r>
          </a:p>
          <a:p>
            <a:pPr lvl="1"/>
            <a:r>
              <a:rPr lang="en-US" dirty="0" smtClean="0"/>
              <a:t>FDR passed the Executive Order 8802</a:t>
            </a:r>
          </a:p>
          <a:p>
            <a:pPr lvl="2"/>
            <a:r>
              <a:rPr lang="en-US" dirty="0" smtClean="0"/>
              <a:t>Assured fair hiring practices in any job funded by the government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2380456"/>
            <a:ext cx="2381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Shifts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52120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industrial cities boomed with work during the war people were moving from rural areas to urban work settings</a:t>
            </a:r>
          </a:p>
          <a:p>
            <a:pPr lvl="1"/>
            <a:r>
              <a:rPr lang="en-US" dirty="0" smtClean="0"/>
              <a:t>California gained 2 million residents looking for work in ship yards</a:t>
            </a:r>
          </a:p>
          <a:p>
            <a:pPr lvl="1"/>
            <a:r>
              <a:rPr lang="en-US" dirty="0" smtClean="0"/>
              <a:t>Chicago, Detroit, and New York also saw a rise in population</a:t>
            </a:r>
          </a:p>
          <a:p>
            <a:r>
              <a:rPr lang="en-US" dirty="0" smtClean="0"/>
              <a:t>Discrimination loomed within these cities, and African American’s and Mexican American’s faced the brunt of it</a:t>
            </a:r>
          </a:p>
          <a:p>
            <a:pPr lvl="1"/>
            <a:r>
              <a:rPr lang="en-US" dirty="0" smtClean="0"/>
              <a:t>Detroit a riot broke out between whites and African Americans leaving 34 dead</a:t>
            </a:r>
          </a:p>
          <a:p>
            <a:pPr lvl="1"/>
            <a:r>
              <a:rPr lang="en-US" dirty="0" smtClean="0"/>
              <a:t>San Diego white naval sailors attacked Mexican Americans in the </a:t>
            </a:r>
            <a:r>
              <a:rPr lang="en-US" dirty="0" err="1" smtClean="0"/>
              <a:t>Zoot</a:t>
            </a:r>
            <a:r>
              <a:rPr lang="en-US" dirty="0" smtClean="0"/>
              <a:t> Suit Riots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93779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Germans, Italians, and Japanese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American’s were on high alert regarding immigration of Germans, Italians, and Japanese </a:t>
            </a:r>
          </a:p>
          <a:p>
            <a:r>
              <a:rPr lang="en-US" dirty="0" smtClean="0"/>
              <a:t>If any were thought to be dangerous to national security they were deported</a:t>
            </a:r>
          </a:p>
          <a:p>
            <a:pPr lvl="1"/>
            <a:r>
              <a:rPr lang="en-US" dirty="0" smtClean="0"/>
              <a:t>11,000 Germans and hundreds of Italians were held in camps </a:t>
            </a:r>
          </a:p>
          <a:p>
            <a:pPr lvl="1"/>
            <a:r>
              <a:rPr lang="en-US" dirty="0" smtClean="0"/>
              <a:t>In 1942 they were forced to vacate the West Coast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orders for Germans and Italians were lifted, the Japanese immigrants and Japanese Americans received no such treatment</a:t>
            </a:r>
          </a:p>
          <a:p>
            <a:r>
              <a:rPr lang="en-US" dirty="0" smtClean="0"/>
              <a:t>Executive Order 9066</a:t>
            </a:r>
          </a:p>
          <a:p>
            <a:pPr lvl="1"/>
            <a:r>
              <a:rPr lang="en-US" dirty="0" smtClean="0"/>
              <a:t>Evacuated 100,000 Japanese Americans on the West Coast </a:t>
            </a:r>
          </a:p>
          <a:p>
            <a:pPr lvl="1"/>
            <a:r>
              <a:rPr lang="en-US" dirty="0" smtClean="0"/>
              <a:t>Forced to sell property, allowed only necessary items </a:t>
            </a:r>
          </a:p>
          <a:p>
            <a:r>
              <a:rPr lang="en-US" dirty="0" smtClean="0"/>
              <a:t>Men, women, and children were taken to camps in Arizona and imprisoned until the wars end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074937" cy="298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Japanese American’s sued for their rights and civil liberties</a:t>
            </a:r>
          </a:p>
          <a:p>
            <a:pPr lvl="1"/>
            <a:r>
              <a:rPr lang="en-US" i="1" dirty="0" err="1" smtClean="0"/>
              <a:t>Korematsu</a:t>
            </a:r>
            <a:r>
              <a:rPr lang="en-US" i="1" dirty="0" smtClean="0"/>
              <a:t> v. United States </a:t>
            </a:r>
            <a:r>
              <a:rPr lang="en-US" dirty="0" smtClean="0"/>
              <a:t>upheld FDR’s decision (however in 1988 the government issued an apology and $20,000 in payments) 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443288" cy="41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FDR feared that Hitler’s aggressions would not stop in Europe</a:t>
            </a:r>
          </a:p>
          <a:p>
            <a:r>
              <a:rPr lang="en-US" dirty="0" smtClean="0"/>
              <a:t>The majority of Americans opposed US intervention in the war</a:t>
            </a:r>
          </a:p>
          <a:p>
            <a:r>
              <a:rPr lang="en-US" dirty="0" smtClean="0"/>
              <a:t>Many American’s believed that the sacrifices made in WWI were nullified by the onset of Fascism </a:t>
            </a:r>
          </a:p>
          <a:p>
            <a:r>
              <a:rPr lang="en-US" dirty="0" smtClean="0"/>
              <a:t>Many suggested that business men and bankers brought the US into the war to make $ by selling weapons and supplies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American Soldiers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Until 1943 Japanese Americans were not allowed to enlist in the armed forces</a:t>
            </a:r>
          </a:p>
          <a:p>
            <a:r>
              <a:rPr lang="en-US" dirty="0" smtClean="0"/>
              <a:t>Due to a need for battle ready soldiers the US lifted that ban</a:t>
            </a:r>
          </a:p>
          <a:p>
            <a:r>
              <a:rPr lang="en-US" dirty="0" smtClean="0"/>
              <a:t>The 442</a:t>
            </a:r>
            <a:r>
              <a:rPr lang="en-US" baseline="30000" dirty="0" smtClean="0"/>
              <a:t>nd</a:t>
            </a:r>
            <a:r>
              <a:rPr lang="en-US" dirty="0" smtClean="0"/>
              <a:t> Regiment Combat Team (all Japanese Americans) fought bravely in the Italian campaign</a:t>
            </a:r>
          </a:p>
          <a:p>
            <a:pPr lvl="1"/>
            <a:r>
              <a:rPr lang="en-US" dirty="0" smtClean="0"/>
              <a:t>They are the most decorated military unit in American History  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3268"/>
            <a:ext cx="4038600" cy="27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War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Rationing: </a:t>
            </a:r>
          </a:p>
          <a:p>
            <a:pPr lvl="1"/>
            <a:r>
              <a:rPr lang="en-US" dirty="0" smtClean="0"/>
              <a:t>Americans were given coupon books that limited their purchase of certain goods </a:t>
            </a:r>
          </a:p>
          <a:p>
            <a:r>
              <a:rPr lang="en-US" dirty="0" smtClean="0"/>
              <a:t>War Bonds:</a:t>
            </a:r>
          </a:p>
          <a:p>
            <a:pPr lvl="1"/>
            <a:r>
              <a:rPr lang="en-US" dirty="0" smtClean="0"/>
              <a:t>American’s invested in war bonds to save income</a:t>
            </a:r>
          </a:p>
          <a:p>
            <a:pPr lvl="1"/>
            <a:r>
              <a:rPr lang="en-US" dirty="0" smtClean="0"/>
              <a:t>Encouraged by the government “every dollar spent on a bond meant another bullet and another step closer to victory”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27434"/>
            <a:ext cx="4038600" cy="3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ederal Office of War Information (OWI) worked with Hollywood to keep people focused on the war </a:t>
            </a:r>
          </a:p>
          <a:p>
            <a:r>
              <a:rPr lang="en-US" i="1" dirty="0" smtClean="0"/>
              <a:t>Frank Capra’s Why we Fight </a:t>
            </a:r>
          </a:p>
          <a:p>
            <a:pPr lvl="1"/>
            <a:r>
              <a:rPr lang="en-US" dirty="0" smtClean="0"/>
              <a:t>Reminded Americans that they were fighting between dictatorship and democracy</a:t>
            </a:r>
          </a:p>
          <a:p>
            <a:r>
              <a:rPr lang="en-US" dirty="0" smtClean="0"/>
              <a:t>Movie stars volunteered their time to sell war bonds</a:t>
            </a:r>
          </a:p>
          <a:p>
            <a:r>
              <a:rPr lang="en-US" dirty="0" smtClean="0"/>
              <a:t>Planted victory gardens</a:t>
            </a:r>
          </a:p>
          <a:p>
            <a:r>
              <a:rPr lang="en-US" dirty="0" smtClean="0"/>
              <a:t>Collected scrap metal and paper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67439"/>
            <a:ext cx="4038600" cy="2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Congress passed Neutrality Acts of 1935,1936, &amp; 1937 </a:t>
            </a:r>
          </a:p>
          <a:p>
            <a:pPr lvl="1"/>
            <a:r>
              <a:rPr lang="en-US" dirty="0" smtClean="0"/>
              <a:t>Americans were prohibited from sailing on ships owned by nations at war</a:t>
            </a:r>
          </a:p>
          <a:p>
            <a:pPr lvl="1"/>
            <a:r>
              <a:rPr lang="en-US" dirty="0" smtClean="0"/>
              <a:t>Americans were prohibited from giving loans to nations at war</a:t>
            </a:r>
          </a:p>
          <a:p>
            <a:pPr lvl="1"/>
            <a:r>
              <a:rPr lang="en-US" dirty="0" smtClean="0"/>
              <a:t>Also prohibited from selling Arms or munitions to them</a:t>
            </a:r>
          </a:p>
          <a:p>
            <a:r>
              <a:rPr lang="en-US" dirty="0" smtClean="0"/>
              <a:t>Neutrality Act of 1939</a:t>
            </a:r>
          </a:p>
          <a:p>
            <a:pPr lvl="1"/>
            <a:r>
              <a:rPr lang="en-US" dirty="0" smtClean="0"/>
              <a:t>Allowed nations at war to buy weapons in the US as long as they paid cash and carried them on their own 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Isolationists and interventionists argued about whether or not the Neutrality Act of 1939 violated American Neutrality</a:t>
            </a:r>
          </a:p>
          <a:p>
            <a:r>
              <a:rPr lang="en-US" dirty="0" smtClean="0"/>
              <a:t>Interventionists claimed that by aiding Britain we were helping defend free countries everywhere</a:t>
            </a:r>
          </a:p>
          <a:p>
            <a:r>
              <a:rPr lang="en-US" dirty="0" smtClean="0"/>
              <a:t>Isolationists said that by helping Britain we were helping hurt the Axis which would eventually bring us into war.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Roosevelt’s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Following news reports from London, many American’s believed they needed to prepare to defend themselves</a:t>
            </a:r>
          </a:p>
          <a:p>
            <a:r>
              <a:rPr lang="en-US" dirty="0" smtClean="0"/>
              <a:t>In 1940 Germany, Italy, and Japan signed the Tripartite Pact which made them formal allies</a:t>
            </a:r>
          </a:p>
          <a:p>
            <a:r>
              <a:rPr lang="en-US" dirty="0" smtClean="0"/>
              <a:t>The same month the Selective Service Act was passed</a:t>
            </a:r>
          </a:p>
          <a:p>
            <a:pPr lvl="1"/>
            <a:r>
              <a:rPr lang="en-US" dirty="0" smtClean="0"/>
              <a:t>Peace time draft which trained 1.2 million soldiers and 800,000 reservists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Third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1940 America’ was facing a crisis and a presidential election</a:t>
            </a:r>
          </a:p>
          <a:p>
            <a:r>
              <a:rPr lang="en-US" dirty="0" smtClean="0"/>
              <a:t>Roosevelt ran for an unprecedented 3</a:t>
            </a:r>
            <a:r>
              <a:rPr lang="en-US" baseline="30000" dirty="0" smtClean="0"/>
              <a:t>rd</a:t>
            </a:r>
            <a:r>
              <a:rPr lang="en-US" dirty="0" smtClean="0"/>
              <a:t> term</a:t>
            </a:r>
          </a:p>
          <a:p>
            <a:r>
              <a:rPr lang="en-US" dirty="0" smtClean="0"/>
              <a:t>Wendell L. </a:t>
            </a:r>
            <a:r>
              <a:rPr lang="en-US" dirty="0" err="1" smtClean="0"/>
              <a:t>Wilkie</a:t>
            </a:r>
            <a:r>
              <a:rPr lang="en-US" dirty="0" smtClean="0"/>
              <a:t> of Indiana was his opponent </a:t>
            </a:r>
          </a:p>
          <a:p>
            <a:pPr lvl="1"/>
            <a:r>
              <a:rPr lang="en-US" dirty="0" smtClean="0"/>
              <a:t>Critical of Roosevelt's handling of the economy and foreign affairs </a:t>
            </a:r>
          </a:p>
          <a:p>
            <a:r>
              <a:rPr lang="en-US" dirty="0" smtClean="0"/>
              <a:t>American’s choose to stay with Roosevelt, who won overwhelmingly across the nation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7277"/>
            <a:ext cx="4038600" cy="25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Toward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re-elected Roosevelt increased his backing of Britain </a:t>
            </a:r>
          </a:p>
          <a:p>
            <a:r>
              <a:rPr lang="en-US" dirty="0" smtClean="0"/>
              <a:t>When Britain ran out of funds for cash-n-carry he persuaded Congress to pass the Lend-Lease Act</a:t>
            </a:r>
          </a:p>
          <a:p>
            <a:pPr lvl="1"/>
            <a:r>
              <a:rPr lang="en-US" dirty="0" smtClean="0"/>
              <a:t>Authorized the president to sell, transfer, exchange, lease, or dispose of any government defense item.</a:t>
            </a:r>
          </a:p>
          <a:p>
            <a:pPr lvl="1"/>
            <a:r>
              <a:rPr lang="en-US" dirty="0" smtClean="0"/>
              <a:t>By 1945 the US had given the Allies more than $40 billion of Lend-Lease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Atlantic Charter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August 1941 Churchill and FDR met on a warship off the coast of Newfoundland</a:t>
            </a:r>
          </a:p>
          <a:p>
            <a:pPr lvl="1"/>
            <a:r>
              <a:rPr lang="en-US" dirty="0" smtClean="0"/>
              <a:t>Signed the Atlantic charter which endorsed self-determination, and international system of general security </a:t>
            </a:r>
          </a:p>
          <a:p>
            <a:pPr lvl="1"/>
            <a:r>
              <a:rPr lang="en-US" dirty="0" smtClean="0"/>
              <a:t>Signaled a deeper alliance between the US and Britain </a:t>
            </a:r>
          </a:p>
          <a:p>
            <a:r>
              <a:rPr lang="en-US" dirty="0" smtClean="0"/>
              <a:t>Hitler ordered the attack of US ships, in order to prevent transfer of goods to Britain. (June 1941)</a:t>
            </a:r>
          </a:p>
          <a:p>
            <a:pPr lvl="1"/>
            <a:r>
              <a:rPr lang="en-US" dirty="0" smtClean="0"/>
              <a:t>Although the US was still neutral FDR ordered the navy to attack German U-boats on sight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067083" cy="29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 on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Japan’s empire continued to grow in China throughout the 1930’s, then they began moving into Indo-China</a:t>
            </a:r>
          </a:p>
          <a:p>
            <a:r>
              <a:rPr lang="en-US" dirty="0" smtClean="0"/>
              <a:t>Following Japan’s alliance with Germany and Italy FDR placed a resource embargo on Japan</a:t>
            </a:r>
          </a:p>
          <a:p>
            <a:pPr lvl="1"/>
            <a:r>
              <a:rPr lang="en-US" dirty="0" smtClean="0"/>
              <a:t>Iron ore, oil, steel, fuel, rubber</a:t>
            </a:r>
          </a:p>
          <a:p>
            <a:r>
              <a:rPr lang="en-US" dirty="0" smtClean="0"/>
              <a:t>The US and Japan continued throughout 1941 to negotiate an end to the embargo, but could not reach an agreement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1540</TotalTime>
  <Words>1228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America and the War</vt:lpstr>
      <vt:lpstr>Isolationism </vt:lpstr>
      <vt:lpstr>Neutrality Acts</vt:lpstr>
      <vt:lpstr>The Great Debate</vt:lpstr>
      <vt:lpstr>Roosevelt’s Involvement</vt:lpstr>
      <vt:lpstr>A Third Term</vt:lpstr>
      <vt:lpstr>Steps Toward War</vt:lpstr>
      <vt:lpstr>Atlantic Charter </vt:lpstr>
      <vt:lpstr>Embargo on Japan</vt:lpstr>
      <vt:lpstr>December 7, 1941</vt:lpstr>
      <vt:lpstr>American Declares War</vt:lpstr>
      <vt:lpstr>Patriotism </vt:lpstr>
      <vt:lpstr>Industry </vt:lpstr>
      <vt:lpstr>Women in the Workforce</vt:lpstr>
      <vt:lpstr>African Americans </vt:lpstr>
      <vt:lpstr>Population Shifts </vt:lpstr>
      <vt:lpstr>Germans, Italians, and Japanese </vt:lpstr>
      <vt:lpstr>Internment </vt:lpstr>
      <vt:lpstr>Supreme Court</vt:lpstr>
      <vt:lpstr>Japanese American Soldiers </vt:lpstr>
      <vt:lpstr>Supporting the War Effort</vt:lpstr>
      <vt:lpstr>Hollywood </vt:lpstr>
    </vt:vector>
  </TitlesOfParts>
  <Company>FNSBSD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and the War</dc:title>
  <dc:creator>f352856</dc:creator>
  <cp:lastModifiedBy>f352856</cp:lastModifiedBy>
  <cp:revision>2</cp:revision>
  <dcterms:created xsi:type="dcterms:W3CDTF">2011-02-24T17:41:40Z</dcterms:created>
  <dcterms:modified xsi:type="dcterms:W3CDTF">2011-02-25T23:03:00Z</dcterms:modified>
</cp:coreProperties>
</file>